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9"/>
  </p:notesMasterIdLst>
  <p:sldIdLst>
    <p:sldId id="390" r:id="rId2"/>
    <p:sldId id="274" r:id="rId3"/>
    <p:sldId id="443" r:id="rId4"/>
    <p:sldId id="469" r:id="rId5"/>
    <p:sldId id="416" r:id="rId6"/>
    <p:sldId id="499" r:id="rId7"/>
    <p:sldId id="470" r:id="rId8"/>
    <p:sldId id="471" r:id="rId9"/>
    <p:sldId id="475" r:id="rId10"/>
    <p:sldId id="473" r:id="rId11"/>
    <p:sldId id="474" r:id="rId12"/>
    <p:sldId id="398" r:id="rId13"/>
    <p:sldId id="399" r:id="rId14"/>
    <p:sldId id="402" r:id="rId15"/>
    <p:sldId id="413" r:id="rId16"/>
    <p:sldId id="417" r:id="rId17"/>
    <p:sldId id="476" r:id="rId18"/>
    <p:sldId id="477" r:id="rId19"/>
    <p:sldId id="478" r:id="rId20"/>
    <p:sldId id="472" r:id="rId21"/>
    <p:sldId id="438" r:id="rId22"/>
    <p:sldId id="441" r:id="rId23"/>
    <p:sldId id="442" r:id="rId24"/>
    <p:sldId id="465" r:id="rId25"/>
    <p:sldId id="479" r:id="rId26"/>
    <p:sldId id="480" r:id="rId27"/>
    <p:sldId id="444" r:id="rId28"/>
    <p:sldId id="481" r:id="rId29"/>
    <p:sldId id="482" r:id="rId30"/>
    <p:sldId id="483" r:id="rId31"/>
    <p:sldId id="440" r:id="rId32"/>
    <p:sldId id="484" r:id="rId33"/>
    <p:sldId id="485" r:id="rId34"/>
    <p:sldId id="486" r:id="rId35"/>
    <p:sldId id="487" r:id="rId36"/>
    <p:sldId id="488" r:id="rId37"/>
    <p:sldId id="489" r:id="rId38"/>
  </p:sldIdLst>
  <p:sldSz cx="12192000" cy="6858000"/>
  <p:notesSz cx="6858000" cy="9144000"/>
  <p:embeddedFontLst>
    <p:embeddedFont>
      <p:font typeface="Andika" panose="02000000000000000000" pitchFamily="2"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EF8023"/>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A372B7-D9FF-442C-8545-84C041C7071B}" v="88" dt="2026-01-14T08:45:44.664"/>
    <p1510:client id="{8C7F6D02-ADFD-4496-A912-D59BC2551F8D}" v="1" dt="2026-01-14T13:22:11.7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1-14T13:22:13.704" v="272" actId="1076"/>
      <pc:docMkLst>
        <pc:docMk/>
      </pc:docMkLst>
      <pc:sldChg chg="del">
        <pc:chgData name="Glen Jones" userId="e846aaca-4b24-4b13-b0d0-f2308e16b284" providerId="ADAL" clId="{ED47ACC3-9597-4D89-A1DC-43CF280EF274}" dt="2026-01-14T12:55:11.085" v="270" actId="47"/>
        <pc:sldMkLst>
          <pc:docMk/>
          <pc:sldMk cId="0" sldId="360"/>
        </pc:sldMkLst>
      </pc:sldChg>
      <pc:sldChg chg="modSp del mod">
        <pc:chgData name="Glen Jones" userId="e846aaca-4b24-4b13-b0d0-f2308e16b284" providerId="ADAL" clId="{ED47ACC3-9597-4D89-A1DC-43CF280EF274}" dt="2026-01-14T12:55:11.085" v="270" actId="47"/>
        <pc:sldMkLst>
          <pc:docMk/>
          <pc:sldMk cId="2837964923" sldId="364"/>
        </pc:sldMkLst>
        <pc:graphicFrameChg chg="mod modGraphic">
          <ac:chgData name="Glen Jones" userId="e846aaca-4b24-4b13-b0d0-f2308e16b284" providerId="ADAL" clId="{ED47ACC3-9597-4D89-A1DC-43CF280EF274}" dt="2026-01-13T15:40:13.581" v="262" actId="1076"/>
          <ac:graphicFrameMkLst>
            <pc:docMk/>
            <pc:sldMk cId="2837964923" sldId="364"/>
            <ac:graphicFrameMk id="7" creationId="{F27B061C-BBB5-7253-90D7-E79123DB55D3}"/>
          </ac:graphicFrameMkLst>
        </pc:graphicFrameChg>
      </pc:sldChg>
      <pc:sldChg chg="del">
        <pc:chgData name="Glen Jones" userId="e846aaca-4b24-4b13-b0d0-f2308e16b284" providerId="ADAL" clId="{ED47ACC3-9597-4D89-A1DC-43CF280EF274}" dt="2026-01-14T12:55:11.085" v="270" actId="47"/>
        <pc:sldMkLst>
          <pc:docMk/>
          <pc:sldMk cId="2460677033" sldId="366"/>
        </pc:sldMkLst>
      </pc:sldChg>
      <pc:sldChg chg="addSp delSp modSp add mod">
        <pc:chgData name="Glen Jones" userId="e846aaca-4b24-4b13-b0d0-f2308e16b284" providerId="ADAL" clId="{ED47ACC3-9597-4D89-A1DC-43CF280EF274}" dt="2026-01-13T14:44:43.219" v="3"/>
        <pc:sldMkLst>
          <pc:docMk/>
          <pc:sldMk cId="2515382227" sldId="390"/>
        </pc:sldMkLst>
        <pc:picChg chg="add mod">
          <ac:chgData name="Glen Jones" userId="e846aaca-4b24-4b13-b0d0-f2308e16b284" providerId="ADAL" clId="{ED47ACC3-9597-4D89-A1DC-43CF280EF274}" dt="2026-01-13T14:44:43.219" v="3"/>
          <ac:picMkLst>
            <pc:docMk/>
            <pc:sldMk cId="2515382227" sldId="390"/>
            <ac:picMk id="7" creationId="{D1BC63AE-4482-CAE7-39C4-756FA50E53D6}"/>
          </ac:picMkLst>
        </pc:picChg>
        <pc:picChg chg="del">
          <ac:chgData name="Glen Jones" userId="e846aaca-4b24-4b13-b0d0-f2308e16b284" providerId="ADAL" clId="{ED47ACC3-9597-4D89-A1DC-43CF280EF274}" dt="2026-01-13T14:44:42.951" v="2" actId="478"/>
          <ac:picMkLst>
            <pc:docMk/>
            <pc:sldMk cId="2515382227" sldId="390"/>
            <ac:picMk id="10" creationId="{D54D3FF8-31FE-8CAE-B56F-CE723BA05605}"/>
          </ac:picMkLst>
        </pc:picChg>
      </pc:sldChg>
      <pc:sldChg chg="modSp add del mod">
        <pc:chgData name="Glen Jones" userId="e846aaca-4b24-4b13-b0d0-f2308e16b284" providerId="ADAL" clId="{ED47ACC3-9597-4D89-A1DC-43CF280EF274}" dt="2026-01-14T12:54:59.594" v="269" actId="47"/>
        <pc:sldMkLst>
          <pc:docMk/>
          <pc:sldMk cId="221445646" sldId="409"/>
        </pc:sldMkLst>
        <pc:spChg chg="mod">
          <ac:chgData name="Glen Jones" userId="e846aaca-4b24-4b13-b0d0-f2308e16b284" providerId="ADAL" clId="{ED47ACC3-9597-4D89-A1DC-43CF280EF274}" dt="2026-01-13T15:36:18.778" v="160"/>
          <ac:spMkLst>
            <pc:docMk/>
            <pc:sldMk cId="221445646" sldId="409"/>
            <ac:spMk id="4" creationId="{4A2A3D15-5625-4BC5-287F-0CE77FF5CDCE}"/>
          </ac:spMkLst>
        </pc:spChg>
        <pc:spChg chg="mod">
          <ac:chgData name="Glen Jones" userId="e846aaca-4b24-4b13-b0d0-f2308e16b284" providerId="ADAL" clId="{ED47ACC3-9597-4D89-A1DC-43CF280EF274}" dt="2026-01-13T15:36:25.630" v="162" actId="1076"/>
          <ac:spMkLst>
            <pc:docMk/>
            <pc:sldMk cId="221445646" sldId="409"/>
            <ac:spMk id="8" creationId="{D7ED1473-BCD5-3075-4FD3-711240ACD595}"/>
          </ac:spMkLst>
        </pc:spChg>
        <pc:spChg chg="mod">
          <ac:chgData name="Glen Jones" userId="e846aaca-4b24-4b13-b0d0-f2308e16b284" providerId="ADAL" clId="{ED47ACC3-9597-4D89-A1DC-43CF280EF274}" dt="2026-01-13T15:36:24.140" v="161" actId="1076"/>
          <ac:spMkLst>
            <pc:docMk/>
            <pc:sldMk cId="221445646" sldId="409"/>
            <ac:spMk id="9" creationId="{5C2F0DDC-59BF-2AB1-4756-776CD12160AE}"/>
          </ac:spMkLst>
        </pc:spChg>
        <pc:spChg chg="mod">
          <ac:chgData name="Glen Jones" userId="e846aaca-4b24-4b13-b0d0-f2308e16b284" providerId="ADAL" clId="{ED47ACC3-9597-4D89-A1DC-43CF280EF274}" dt="2026-01-13T15:36:32.125" v="165" actId="1076"/>
          <ac:spMkLst>
            <pc:docMk/>
            <pc:sldMk cId="221445646" sldId="409"/>
            <ac:spMk id="10" creationId="{C050D0BC-587B-CD65-AA87-A4EEF99EC315}"/>
          </ac:spMkLst>
        </pc:spChg>
        <pc:spChg chg="mod">
          <ac:chgData name="Glen Jones" userId="e846aaca-4b24-4b13-b0d0-f2308e16b284" providerId="ADAL" clId="{ED47ACC3-9597-4D89-A1DC-43CF280EF274}" dt="2026-01-13T15:36:29.104" v="163" actId="14100"/>
          <ac:spMkLst>
            <pc:docMk/>
            <pc:sldMk cId="221445646" sldId="409"/>
            <ac:spMk id="12" creationId="{31F1AABE-929F-C1D6-5869-390427546314}"/>
          </ac:spMkLst>
        </pc:spChg>
        <pc:spChg chg="mod">
          <ac:chgData name="Glen Jones" userId="e846aaca-4b24-4b13-b0d0-f2308e16b284" providerId="ADAL" clId="{ED47ACC3-9597-4D89-A1DC-43CF280EF274}" dt="2026-01-13T15:36:30.418" v="164" actId="1076"/>
          <ac:spMkLst>
            <pc:docMk/>
            <pc:sldMk cId="221445646" sldId="409"/>
            <ac:spMk id="16" creationId="{919B7F75-8C7B-51D0-BB29-C7A787C12F9C}"/>
          </ac:spMkLst>
        </pc:spChg>
      </pc:sldChg>
      <pc:sldChg chg="modSp mod">
        <pc:chgData name="Glen Jones" userId="e846aaca-4b24-4b13-b0d0-f2308e16b284" providerId="ADAL" clId="{ED47ACC3-9597-4D89-A1DC-43CF280EF274}" dt="2026-01-13T15:37:27.490" v="186" actId="478"/>
        <pc:sldMkLst>
          <pc:docMk/>
          <pc:sldMk cId="818189174" sldId="416"/>
        </pc:sldMkLst>
        <pc:graphicFrameChg chg="mod modGraphic">
          <ac:chgData name="Glen Jones" userId="e846aaca-4b24-4b13-b0d0-f2308e16b284" providerId="ADAL" clId="{ED47ACC3-9597-4D89-A1DC-43CF280EF274}" dt="2026-01-13T15:37:27.490" v="186" actId="478"/>
          <ac:graphicFrameMkLst>
            <pc:docMk/>
            <pc:sldMk cId="818189174" sldId="416"/>
            <ac:graphicFrameMk id="4" creationId="{63BBBDD7-5EE5-AB74-AC48-D88432E8A4DE}"/>
          </ac:graphicFrameMkLst>
        </pc:graphicFrameChg>
      </pc:sldChg>
      <pc:sldChg chg="modSp del mod">
        <pc:chgData name="Glen Jones" userId="e846aaca-4b24-4b13-b0d0-f2308e16b284" providerId="ADAL" clId="{ED47ACC3-9597-4D89-A1DC-43CF280EF274}" dt="2026-01-13T15:37:36.074" v="192" actId="47"/>
        <pc:sldMkLst>
          <pc:docMk/>
          <pc:sldMk cId="1144376670" sldId="419"/>
        </pc:sldMkLst>
        <pc:graphicFrameChg chg="mod modGraphic">
          <ac:chgData name="Glen Jones" userId="e846aaca-4b24-4b13-b0d0-f2308e16b284" providerId="ADAL" clId="{ED47ACC3-9597-4D89-A1DC-43CF280EF274}" dt="2026-01-13T15:37:34.411" v="191" actId="478"/>
          <ac:graphicFrameMkLst>
            <pc:docMk/>
            <pc:sldMk cId="1144376670" sldId="419"/>
            <ac:graphicFrameMk id="4" creationId="{3E8D1C69-4287-CDF9-134F-C57591421FB6}"/>
          </ac:graphicFrameMkLst>
        </pc:graphicFrameChg>
      </pc:sldChg>
      <pc:sldChg chg="modSp del mod">
        <pc:chgData name="Glen Jones" userId="e846aaca-4b24-4b13-b0d0-f2308e16b284" providerId="ADAL" clId="{ED47ACC3-9597-4D89-A1DC-43CF280EF274}" dt="2026-01-14T12:54:59.594" v="269" actId="47"/>
        <pc:sldMkLst>
          <pc:docMk/>
          <pc:sldMk cId="1195790910" sldId="433"/>
        </pc:sldMkLst>
        <pc:spChg chg="mod">
          <ac:chgData name="Glen Jones" userId="e846aaca-4b24-4b13-b0d0-f2308e16b284" providerId="ADAL" clId="{ED47ACC3-9597-4D89-A1DC-43CF280EF274}" dt="2026-01-13T15:10:25.984" v="49" actId="27636"/>
          <ac:spMkLst>
            <pc:docMk/>
            <pc:sldMk cId="1195790910" sldId="433"/>
            <ac:spMk id="2" creationId="{4AE1793B-855A-D438-70DB-D4EFE42AE019}"/>
          </ac:spMkLst>
        </pc:spChg>
        <pc:spChg chg="mod">
          <ac:chgData name="Glen Jones" userId="e846aaca-4b24-4b13-b0d0-f2308e16b284" providerId="ADAL" clId="{ED47ACC3-9597-4D89-A1DC-43CF280EF274}" dt="2026-01-13T14:56:30.435" v="38"/>
          <ac:spMkLst>
            <pc:docMk/>
            <pc:sldMk cId="1195790910" sldId="433"/>
            <ac:spMk id="4" creationId="{4A2A3D15-5625-4BC5-287F-0CE77FF5CDCE}"/>
          </ac:spMkLst>
        </pc:spChg>
        <pc:spChg chg="mod">
          <ac:chgData name="Glen Jones" userId="e846aaca-4b24-4b13-b0d0-f2308e16b284" providerId="ADAL" clId="{ED47ACC3-9597-4D89-A1DC-43CF280EF274}" dt="2026-01-13T14:56:30.435" v="38"/>
          <ac:spMkLst>
            <pc:docMk/>
            <pc:sldMk cId="1195790910" sldId="433"/>
            <ac:spMk id="5" creationId="{2C150731-CE11-6D02-196A-7E3D96340872}"/>
          </ac:spMkLst>
        </pc:spChg>
        <pc:spChg chg="mod">
          <ac:chgData name="Glen Jones" userId="e846aaca-4b24-4b13-b0d0-f2308e16b284" providerId="ADAL" clId="{ED47ACC3-9597-4D89-A1DC-43CF280EF274}" dt="2026-01-13T14:56:30.435" v="38"/>
          <ac:spMkLst>
            <pc:docMk/>
            <pc:sldMk cId="1195790910" sldId="433"/>
            <ac:spMk id="6" creationId="{2DBEC471-0676-EB86-E762-FF34B1DF2F82}"/>
          </ac:spMkLst>
        </pc:spChg>
      </pc:sldChg>
      <pc:sldChg chg="del">
        <pc:chgData name="Glen Jones" userId="e846aaca-4b24-4b13-b0d0-f2308e16b284" providerId="ADAL" clId="{ED47ACC3-9597-4D89-A1DC-43CF280EF274}" dt="2026-01-13T15:10:40.300" v="58" actId="47"/>
        <pc:sldMkLst>
          <pc:docMk/>
          <pc:sldMk cId="720433662" sldId="434"/>
        </pc:sldMkLst>
      </pc:sldChg>
      <pc:sldChg chg="del">
        <pc:chgData name="Glen Jones" userId="e846aaca-4b24-4b13-b0d0-f2308e16b284" providerId="ADAL" clId="{ED47ACC3-9597-4D89-A1DC-43CF280EF274}" dt="2026-01-13T15:10:40.300" v="58" actId="47"/>
        <pc:sldMkLst>
          <pc:docMk/>
          <pc:sldMk cId="2309163323" sldId="435"/>
        </pc:sldMkLst>
      </pc:sldChg>
      <pc:sldChg chg="del">
        <pc:chgData name="Glen Jones" userId="e846aaca-4b24-4b13-b0d0-f2308e16b284" providerId="ADAL" clId="{ED47ACC3-9597-4D89-A1DC-43CF280EF274}" dt="2026-01-13T15:10:40.300" v="58" actId="47"/>
        <pc:sldMkLst>
          <pc:docMk/>
          <pc:sldMk cId="2920703650" sldId="436"/>
        </pc:sldMkLst>
      </pc:sldChg>
      <pc:sldChg chg="modSp mod">
        <pc:chgData name="Glen Jones" userId="e846aaca-4b24-4b13-b0d0-f2308e16b284" providerId="ADAL" clId="{ED47ACC3-9597-4D89-A1DC-43CF280EF274}" dt="2026-01-13T15:37:13.771" v="176" actId="20577"/>
        <pc:sldMkLst>
          <pc:docMk/>
          <pc:sldMk cId="1419257661" sldId="443"/>
        </pc:sldMkLst>
        <pc:graphicFrameChg chg="mod modGraphic">
          <ac:chgData name="Glen Jones" userId="e846aaca-4b24-4b13-b0d0-f2308e16b284" providerId="ADAL" clId="{ED47ACC3-9597-4D89-A1DC-43CF280EF274}" dt="2026-01-13T15:37:13.771" v="176" actId="20577"/>
          <ac:graphicFrameMkLst>
            <pc:docMk/>
            <pc:sldMk cId="1419257661" sldId="443"/>
            <ac:graphicFrameMk id="4" creationId="{58D71DCC-EBBE-D829-9128-C489CCF454C8}"/>
          </ac:graphicFrameMkLst>
        </pc:graphicFrameChg>
      </pc:sldChg>
      <pc:sldChg chg="addSp delSp modSp add del mod delAnim modAnim">
        <pc:chgData name="Glen Jones" userId="e846aaca-4b24-4b13-b0d0-f2308e16b284" providerId="ADAL" clId="{ED47ACC3-9597-4D89-A1DC-43CF280EF274}" dt="2026-01-14T12:54:59.594" v="269" actId="47"/>
        <pc:sldMkLst>
          <pc:docMk/>
          <pc:sldMk cId="720433662" sldId="445"/>
        </pc:sldMkLst>
        <pc:spChg chg="mod">
          <ac:chgData name="Glen Jones" userId="e846aaca-4b24-4b13-b0d0-f2308e16b284" providerId="ADAL" clId="{ED47ACC3-9597-4D89-A1DC-43CF280EF274}" dt="2026-01-13T15:12:13.418" v="121" actId="207"/>
          <ac:spMkLst>
            <pc:docMk/>
            <pc:sldMk cId="720433662" sldId="445"/>
            <ac:spMk id="2" creationId="{8F62A2AE-8495-24E3-5830-481768CBA3B7}"/>
          </ac:spMkLst>
        </pc:spChg>
        <pc:spChg chg="del">
          <ac:chgData name="Glen Jones" userId="e846aaca-4b24-4b13-b0d0-f2308e16b284" providerId="ADAL" clId="{ED47ACC3-9597-4D89-A1DC-43CF280EF274}" dt="2026-01-13T15:11:27.908" v="67" actId="478"/>
          <ac:spMkLst>
            <pc:docMk/>
            <pc:sldMk cId="720433662" sldId="445"/>
            <ac:spMk id="4" creationId="{46CAA07F-A56D-1257-0DFD-E4112310BC34}"/>
          </ac:spMkLst>
        </pc:spChg>
        <pc:spChg chg="add mod">
          <ac:chgData name="Glen Jones" userId="e846aaca-4b24-4b13-b0d0-f2308e16b284" providerId="ADAL" clId="{ED47ACC3-9597-4D89-A1DC-43CF280EF274}" dt="2026-01-13T15:11:34.107" v="69" actId="1076"/>
          <ac:spMkLst>
            <pc:docMk/>
            <pc:sldMk cId="720433662" sldId="445"/>
            <ac:spMk id="5" creationId="{A7EBCA3C-C330-CDA8-C814-6852CA9AEA04}"/>
          </ac:spMkLst>
        </pc:spChg>
        <pc:spChg chg="mod">
          <ac:chgData name="Glen Jones" userId="e846aaca-4b24-4b13-b0d0-f2308e16b284" providerId="ADAL" clId="{ED47ACC3-9597-4D89-A1DC-43CF280EF274}" dt="2026-01-13T15:11:10.162" v="60"/>
          <ac:spMkLst>
            <pc:docMk/>
            <pc:sldMk cId="720433662" sldId="445"/>
            <ac:spMk id="10" creationId="{78C7B567-A9FF-9722-FE4A-FBEF066982FA}"/>
          </ac:spMkLst>
        </pc:spChg>
        <pc:spChg chg="mod">
          <ac:chgData name="Glen Jones" userId="e846aaca-4b24-4b13-b0d0-f2308e16b284" providerId="ADAL" clId="{ED47ACC3-9597-4D89-A1DC-43CF280EF274}" dt="2026-01-13T15:11:20.038" v="64" actId="1076"/>
          <ac:spMkLst>
            <pc:docMk/>
            <pc:sldMk cId="720433662" sldId="445"/>
            <ac:spMk id="11" creationId="{1C1DDE0A-6EDD-5DAF-46A4-6691230F4643}"/>
          </ac:spMkLst>
        </pc:spChg>
        <pc:spChg chg="mod">
          <ac:chgData name="Glen Jones" userId="e846aaca-4b24-4b13-b0d0-f2308e16b284" providerId="ADAL" clId="{ED47ACC3-9597-4D89-A1DC-43CF280EF274}" dt="2026-01-13T15:11:23.241" v="65" actId="14100"/>
          <ac:spMkLst>
            <pc:docMk/>
            <pc:sldMk cId="720433662" sldId="445"/>
            <ac:spMk id="14" creationId="{D4E20CCC-0DE9-4191-E792-ADB75B45C527}"/>
          </ac:spMkLst>
        </pc:spChg>
        <pc:spChg chg="mod">
          <ac:chgData name="Glen Jones" userId="e846aaca-4b24-4b13-b0d0-f2308e16b284" providerId="ADAL" clId="{ED47ACC3-9597-4D89-A1DC-43CF280EF274}" dt="2026-01-13T15:11:40.287" v="70" actId="207"/>
          <ac:spMkLst>
            <pc:docMk/>
            <pc:sldMk cId="720433662" sldId="445"/>
            <ac:spMk id="15" creationId="{40AD262A-3374-7974-C0C7-26B4A8955A4F}"/>
          </ac:spMkLst>
        </pc:spChg>
        <pc:spChg chg="mod">
          <ac:chgData name="Glen Jones" userId="e846aaca-4b24-4b13-b0d0-f2308e16b284" providerId="ADAL" clId="{ED47ACC3-9597-4D89-A1DC-43CF280EF274}" dt="2026-01-13T15:11:18.658" v="63" actId="1076"/>
          <ac:spMkLst>
            <pc:docMk/>
            <pc:sldMk cId="720433662" sldId="445"/>
            <ac:spMk id="17" creationId="{186DFC93-9520-ABBA-8394-BBBF003E1AB0}"/>
          </ac:spMkLst>
        </pc:spChg>
        <pc:spChg chg="mod">
          <ac:chgData name="Glen Jones" userId="e846aaca-4b24-4b13-b0d0-f2308e16b284" providerId="ADAL" clId="{ED47ACC3-9597-4D89-A1DC-43CF280EF274}" dt="2026-01-13T15:11:17.668" v="62" actId="1076"/>
          <ac:spMkLst>
            <pc:docMk/>
            <pc:sldMk cId="720433662" sldId="445"/>
            <ac:spMk id="18" creationId="{CFB2CECF-7CFF-7B87-7B0C-BF61B16877E9}"/>
          </ac:spMkLst>
        </pc:spChg>
      </pc:sldChg>
      <pc:sldChg chg="modSp add del mod">
        <pc:chgData name="Glen Jones" userId="e846aaca-4b24-4b13-b0d0-f2308e16b284" providerId="ADAL" clId="{ED47ACC3-9597-4D89-A1DC-43CF280EF274}" dt="2026-01-14T12:54:59.594" v="269" actId="47"/>
        <pc:sldMkLst>
          <pc:docMk/>
          <pc:sldMk cId="2309163323" sldId="446"/>
        </pc:sldMkLst>
        <pc:spChg chg="mod">
          <ac:chgData name="Glen Jones" userId="e846aaca-4b24-4b13-b0d0-f2308e16b284" providerId="ADAL" clId="{ED47ACC3-9597-4D89-A1DC-43CF280EF274}" dt="2026-01-13T15:11:10.162" v="60"/>
          <ac:spMkLst>
            <pc:docMk/>
            <pc:sldMk cId="2309163323" sldId="446"/>
            <ac:spMk id="8" creationId="{1D0D48F8-BED6-D04F-4F1F-533DDD0BBE57}"/>
          </ac:spMkLst>
        </pc:spChg>
        <pc:spChg chg="mod">
          <ac:chgData name="Glen Jones" userId="e846aaca-4b24-4b13-b0d0-f2308e16b284" providerId="ADAL" clId="{ED47ACC3-9597-4D89-A1DC-43CF280EF274}" dt="2026-01-13T15:36:57.343" v="173" actId="1076"/>
          <ac:spMkLst>
            <pc:docMk/>
            <pc:sldMk cId="2309163323" sldId="446"/>
            <ac:spMk id="9" creationId="{21F129B3-29F6-7901-F1C3-1CDF1D731B15}"/>
          </ac:spMkLst>
        </pc:spChg>
        <pc:spChg chg="mod">
          <ac:chgData name="Glen Jones" userId="e846aaca-4b24-4b13-b0d0-f2308e16b284" providerId="ADAL" clId="{ED47ACC3-9597-4D89-A1DC-43CF280EF274}" dt="2026-01-13T15:36:50.939" v="170" actId="1076"/>
          <ac:spMkLst>
            <pc:docMk/>
            <pc:sldMk cId="2309163323" sldId="446"/>
            <ac:spMk id="13" creationId="{67BFC455-BA0C-27A5-FD90-ABCDB787874B}"/>
          </ac:spMkLst>
        </pc:spChg>
        <pc:spChg chg="mod">
          <ac:chgData name="Glen Jones" userId="e846aaca-4b24-4b13-b0d0-f2308e16b284" providerId="ADAL" clId="{ED47ACC3-9597-4D89-A1DC-43CF280EF274}" dt="2026-01-13T15:36:41.132" v="167" actId="1076"/>
          <ac:spMkLst>
            <pc:docMk/>
            <pc:sldMk cId="2309163323" sldId="446"/>
            <ac:spMk id="15" creationId="{F158EA0F-AD25-1424-4678-F04FF6C88284}"/>
          </ac:spMkLst>
        </pc:spChg>
        <pc:spChg chg="mod">
          <ac:chgData name="Glen Jones" userId="e846aaca-4b24-4b13-b0d0-f2308e16b284" providerId="ADAL" clId="{ED47ACC3-9597-4D89-A1DC-43CF280EF274}" dt="2026-01-13T15:36:52.082" v="171" actId="1076"/>
          <ac:spMkLst>
            <pc:docMk/>
            <pc:sldMk cId="2309163323" sldId="446"/>
            <ac:spMk id="17" creationId="{F0AA8936-063B-05F2-D750-91DE51AB9BF5}"/>
          </ac:spMkLst>
        </pc:spChg>
        <pc:spChg chg="mod">
          <ac:chgData name="Glen Jones" userId="e846aaca-4b24-4b13-b0d0-f2308e16b284" providerId="ADAL" clId="{ED47ACC3-9597-4D89-A1DC-43CF280EF274}" dt="2026-01-13T15:36:39.794" v="166" actId="1076"/>
          <ac:spMkLst>
            <pc:docMk/>
            <pc:sldMk cId="2309163323" sldId="446"/>
            <ac:spMk id="18" creationId="{570CEF65-EC98-306B-CB46-68DB90E789AD}"/>
          </ac:spMkLst>
        </pc:spChg>
        <pc:spChg chg="mod">
          <ac:chgData name="Glen Jones" userId="e846aaca-4b24-4b13-b0d0-f2308e16b284" providerId="ADAL" clId="{ED47ACC3-9597-4D89-A1DC-43CF280EF274}" dt="2026-01-13T15:36:43.256" v="168" actId="1076"/>
          <ac:spMkLst>
            <pc:docMk/>
            <pc:sldMk cId="2309163323" sldId="446"/>
            <ac:spMk id="20" creationId="{116A2CAE-F8FA-22F6-8B50-39E1DB2B1FE2}"/>
          </ac:spMkLst>
        </pc:spChg>
      </pc:sldChg>
      <pc:sldChg chg="modSp add del mod">
        <pc:chgData name="Glen Jones" userId="e846aaca-4b24-4b13-b0d0-f2308e16b284" providerId="ADAL" clId="{ED47ACC3-9597-4D89-A1DC-43CF280EF274}" dt="2026-01-14T12:54:59.594" v="269" actId="47"/>
        <pc:sldMkLst>
          <pc:docMk/>
          <pc:sldMk cId="2920703650" sldId="447"/>
        </pc:sldMkLst>
        <pc:spChg chg="mod">
          <ac:chgData name="Glen Jones" userId="e846aaca-4b24-4b13-b0d0-f2308e16b284" providerId="ADAL" clId="{ED47ACC3-9597-4D89-A1DC-43CF280EF274}" dt="2026-01-13T15:11:10.162" v="60"/>
          <ac:spMkLst>
            <pc:docMk/>
            <pc:sldMk cId="2920703650" sldId="447"/>
            <ac:spMk id="4" creationId="{B6AB7543-3524-EB49-499A-D6D5D7DE0A7A}"/>
          </ac:spMkLst>
        </pc:spChg>
        <pc:spChg chg="mod">
          <ac:chgData name="Glen Jones" userId="e846aaca-4b24-4b13-b0d0-f2308e16b284" providerId="ADAL" clId="{ED47ACC3-9597-4D89-A1DC-43CF280EF274}" dt="2026-01-13T15:12:21.867" v="123" actId="1076"/>
          <ac:spMkLst>
            <pc:docMk/>
            <pc:sldMk cId="2920703650" sldId="447"/>
            <ac:spMk id="10" creationId="{0CDE286C-4D27-4974-30FA-3E757E08A046}"/>
          </ac:spMkLst>
        </pc:spChg>
        <pc:spChg chg="mod">
          <ac:chgData name="Glen Jones" userId="e846aaca-4b24-4b13-b0d0-f2308e16b284" providerId="ADAL" clId="{ED47ACC3-9597-4D89-A1DC-43CF280EF274}" dt="2026-01-13T15:12:19.838" v="122" actId="1076"/>
          <ac:spMkLst>
            <pc:docMk/>
            <pc:sldMk cId="2920703650" sldId="447"/>
            <ac:spMk id="14" creationId="{C66ACBA7-0368-6DDC-193F-128F84D8A6C0}"/>
          </ac:spMkLst>
        </pc:spChg>
      </pc:sldChg>
      <pc:sldChg chg="del">
        <pc:chgData name="Glen Jones" userId="e846aaca-4b24-4b13-b0d0-f2308e16b284" providerId="ADAL" clId="{ED47ACC3-9597-4D89-A1DC-43CF280EF274}" dt="2026-01-13T15:10:40.300" v="58" actId="47"/>
        <pc:sldMkLst>
          <pc:docMk/>
          <pc:sldMk cId="1466784967" sldId="452"/>
        </pc:sldMkLst>
      </pc:sldChg>
      <pc:sldChg chg="del">
        <pc:chgData name="Glen Jones" userId="e846aaca-4b24-4b13-b0d0-f2308e16b284" providerId="ADAL" clId="{ED47ACC3-9597-4D89-A1DC-43CF280EF274}" dt="2026-01-13T15:10:40.300" v="58" actId="47"/>
        <pc:sldMkLst>
          <pc:docMk/>
          <pc:sldMk cId="3055247458" sldId="454"/>
        </pc:sldMkLst>
      </pc:sldChg>
      <pc:sldChg chg="del">
        <pc:chgData name="Glen Jones" userId="e846aaca-4b24-4b13-b0d0-f2308e16b284" providerId="ADAL" clId="{ED47ACC3-9597-4D89-A1DC-43CF280EF274}" dt="2026-01-13T15:10:40.300" v="58" actId="47"/>
        <pc:sldMkLst>
          <pc:docMk/>
          <pc:sldMk cId="2724352771" sldId="456"/>
        </pc:sldMkLst>
      </pc:sldChg>
      <pc:sldChg chg="del">
        <pc:chgData name="Glen Jones" userId="e846aaca-4b24-4b13-b0d0-f2308e16b284" providerId="ADAL" clId="{ED47ACC3-9597-4D89-A1DC-43CF280EF274}" dt="2026-01-13T15:10:40.300" v="58" actId="47"/>
        <pc:sldMkLst>
          <pc:docMk/>
          <pc:sldMk cId="3857947622" sldId="457"/>
        </pc:sldMkLst>
      </pc:sldChg>
      <pc:sldChg chg="del">
        <pc:chgData name="Glen Jones" userId="e846aaca-4b24-4b13-b0d0-f2308e16b284" providerId="ADAL" clId="{ED47ACC3-9597-4D89-A1DC-43CF280EF274}" dt="2026-01-13T15:10:40.300" v="58" actId="47"/>
        <pc:sldMkLst>
          <pc:docMk/>
          <pc:sldMk cId="859300771" sldId="467"/>
        </pc:sldMkLst>
      </pc:sldChg>
      <pc:sldChg chg="del">
        <pc:chgData name="Glen Jones" userId="e846aaca-4b24-4b13-b0d0-f2308e16b284" providerId="ADAL" clId="{ED47ACC3-9597-4D89-A1DC-43CF280EF274}" dt="2026-01-13T15:10:40.300" v="58" actId="47"/>
        <pc:sldMkLst>
          <pc:docMk/>
          <pc:sldMk cId="2001010422" sldId="468"/>
        </pc:sldMkLst>
      </pc:sldChg>
      <pc:sldChg chg="modSp mod">
        <pc:chgData name="Glen Jones" userId="e846aaca-4b24-4b13-b0d0-f2308e16b284" providerId="ADAL" clId="{ED47ACC3-9597-4D89-A1DC-43CF280EF274}" dt="2026-01-13T15:37:20.131" v="181" actId="478"/>
        <pc:sldMkLst>
          <pc:docMk/>
          <pc:sldMk cId="3849219962" sldId="469"/>
        </pc:sldMkLst>
        <pc:graphicFrameChg chg="mod modGraphic">
          <ac:chgData name="Glen Jones" userId="e846aaca-4b24-4b13-b0d0-f2308e16b284" providerId="ADAL" clId="{ED47ACC3-9597-4D89-A1DC-43CF280EF274}" dt="2026-01-13T15:37:20.131" v="181" actId="478"/>
          <ac:graphicFrameMkLst>
            <pc:docMk/>
            <pc:sldMk cId="3849219962" sldId="469"/>
            <ac:graphicFrameMk id="4" creationId="{1C2DFAEE-D3BE-8166-CD9E-100D7311CE09}"/>
          </ac:graphicFrameMkLst>
        </pc:graphicFrameChg>
      </pc:sldChg>
      <pc:sldChg chg="modSp mod">
        <pc:chgData name="Glen Jones" userId="e846aaca-4b24-4b13-b0d0-f2308e16b284" providerId="ADAL" clId="{ED47ACC3-9597-4D89-A1DC-43CF280EF274}" dt="2026-01-14T08:45:24.962" v="266" actId="403"/>
        <pc:sldMkLst>
          <pc:docMk/>
          <pc:sldMk cId="3862629912" sldId="470"/>
        </pc:sldMkLst>
        <pc:graphicFrameChg chg="mod modGraphic">
          <ac:chgData name="Glen Jones" userId="e846aaca-4b24-4b13-b0d0-f2308e16b284" providerId="ADAL" clId="{ED47ACC3-9597-4D89-A1DC-43CF280EF274}" dt="2026-01-14T08:45:24.962" v="266" actId="403"/>
          <ac:graphicFrameMkLst>
            <pc:docMk/>
            <pc:sldMk cId="3862629912" sldId="470"/>
            <ac:graphicFrameMk id="4" creationId="{E36843A5-D138-21AE-FF9B-C50914A2E2BC}"/>
          </ac:graphicFrameMkLst>
        </pc:graphicFrameChg>
      </pc:sldChg>
      <pc:sldChg chg="modSp mod">
        <pc:chgData name="Glen Jones" userId="e846aaca-4b24-4b13-b0d0-f2308e16b284" providerId="ADAL" clId="{ED47ACC3-9597-4D89-A1DC-43CF280EF274}" dt="2026-01-13T15:38:22.579" v="219" actId="14100"/>
        <pc:sldMkLst>
          <pc:docMk/>
          <pc:sldMk cId="898871633" sldId="471"/>
        </pc:sldMkLst>
        <pc:graphicFrameChg chg="mod">
          <ac:chgData name="Glen Jones" userId="e846aaca-4b24-4b13-b0d0-f2308e16b284" providerId="ADAL" clId="{ED47ACC3-9597-4D89-A1DC-43CF280EF274}" dt="2026-01-13T15:38:22.579" v="219" actId="14100"/>
          <ac:graphicFrameMkLst>
            <pc:docMk/>
            <pc:sldMk cId="898871633" sldId="471"/>
            <ac:graphicFrameMk id="4" creationId="{2EEA903B-15AF-ECCB-16AC-37E402A12BCF}"/>
          </ac:graphicFrameMkLst>
        </pc:graphicFrameChg>
      </pc:sldChg>
      <pc:sldChg chg="addSp modSp mod">
        <pc:chgData name="Glen Jones" userId="e846aaca-4b24-4b13-b0d0-f2308e16b284" providerId="ADAL" clId="{ED47ACC3-9597-4D89-A1DC-43CF280EF274}" dt="2026-01-13T15:39:18.951" v="247" actId="20577"/>
        <pc:sldMkLst>
          <pc:docMk/>
          <pc:sldMk cId="3671765987" sldId="473"/>
        </pc:sldMkLst>
        <pc:spChg chg="add mod">
          <ac:chgData name="Glen Jones" userId="e846aaca-4b24-4b13-b0d0-f2308e16b284" providerId="ADAL" clId="{ED47ACC3-9597-4D89-A1DC-43CF280EF274}" dt="2026-01-13T15:39:18.951" v="247" actId="20577"/>
          <ac:spMkLst>
            <pc:docMk/>
            <pc:sldMk cId="3671765987" sldId="473"/>
            <ac:spMk id="7" creationId="{32A934EE-F9E9-EC09-7AFC-4F85BA2704F1}"/>
          </ac:spMkLst>
        </pc:spChg>
        <pc:graphicFrameChg chg="mod">
          <ac:chgData name="Glen Jones" userId="e846aaca-4b24-4b13-b0d0-f2308e16b284" providerId="ADAL" clId="{ED47ACC3-9597-4D89-A1DC-43CF280EF274}" dt="2026-01-13T15:38:50.278" v="225" actId="478"/>
          <ac:graphicFrameMkLst>
            <pc:docMk/>
            <pc:sldMk cId="3671765987" sldId="473"/>
            <ac:graphicFrameMk id="4" creationId="{B5A501F6-A415-544E-1D15-951638827A55}"/>
          </ac:graphicFrameMkLst>
        </pc:graphicFrameChg>
      </pc:sldChg>
      <pc:sldChg chg="modSp mod">
        <pc:chgData name="Glen Jones" userId="e846aaca-4b24-4b13-b0d0-f2308e16b284" providerId="ADAL" clId="{ED47ACC3-9597-4D89-A1DC-43CF280EF274}" dt="2026-01-14T08:45:44.664" v="268" actId="478"/>
        <pc:sldMkLst>
          <pc:docMk/>
          <pc:sldMk cId="2178630609" sldId="474"/>
        </pc:sldMkLst>
        <pc:spChg chg="mod">
          <ac:chgData name="Glen Jones" userId="e846aaca-4b24-4b13-b0d0-f2308e16b284" providerId="ADAL" clId="{ED47ACC3-9597-4D89-A1DC-43CF280EF274}" dt="2026-01-13T15:39:31.423" v="260" actId="20577"/>
          <ac:spMkLst>
            <pc:docMk/>
            <pc:sldMk cId="2178630609" sldId="474"/>
            <ac:spMk id="7" creationId="{CE359F0C-3CC7-7BA6-8428-BDE53C93E20C}"/>
          </ac:spMkLst>
        </pc:spChg>
        <pc:graphicFrameChg chg="mod">
          <ac:chgData name="Glen Jones" userId="e846aaca-4b24-4b13-b0d0-f2308e16b284" providerId="ADAL" clId="{ED47ACC3-9597-4D89-A1DC-43CF280EF274}" dt="2026-01-14T08:45:44.664" v="268" actId="478"/>
          <ac:graphicFrameMkLst>
            <pc:docMk/>
            <pc:sldMk cId="2178630609" sldId="474"/>
            <ac:graphicFrameMk id="4" creationId="{37133942-B7CC-7F5C-E5F1-87338ACEDEE1}"/>
          </ac:graphicFrameMkLst>
        </pc:graphicFrameChg>
      </pc:sldChg>
      <pc:sldChg chg="modSp mod">
        <pc:chgData name="Glen Jones" userId="e846aaca-4b24-4b13-b0d0-f2308e16b284" providerId="ADAL" clId="{ED47ACC3-9597-4D89-A1DC-43CF280EF274}" dt="2026-01-13T15:38:44.863" v="223" actId="14100"/>
        <pc:sldMkLst>
          <pc:docMk/>
          <pc:sldMk cId="2084724530" sldId="475"/>
        </pc:sldMkLst>
        <pc:graphicFrameChg chg="mod">
          <ac:chgData name="Glen Jones" userId="e846aaca-4b24-4b13-b0d0-f2308e16b284" providerId="ADAL" clId="{ED47ACC3-9597-4D89-A1DC-43CF280EF274}" dt="2026-01-13T15:38:44.863" v="223" actId="14100"/>
          <ac:graphicFrameMkLst>
            <pc:docMk/>
            <pc:sldMk cId="2084724530" sldId="475"/>
            <ac:graphicFrameMk id="4" creationId="{40109288-7964-8CAD-DFD2-EA1673C5A2C4}"/>
          </ac:graphicFrameMkLst>
        </pc:graphicFrameChg>
      </pc:sldChg>
      <pc:sldChg chg="addSp modSp mod">
        <pc:chgData name="Glen Jones" userId="e846aaca-4b24-4b13-b0d0-f2308e16b284" providerId="ADAL" clId="{ED47ACC3-9597-4D89-A1DC-43CF280EF274}" dt="2026-01-14T13:22:13.704" v="272" actId="1076"/>
        <pc:sldMkLst>
          <pc:docMk/>
          <pc:sldMk cId="2634177903" sldId="489"/>
        </pc:sldMkLst>
        <pc:spChg chg="add mod">
          <ac:chgData name="Glen Jones" userId="e846aaca-4b24-4b13-b0d0-f2308e16b284" providerId="ADAL" clId="{ED47ACC3-9597-4D89-A1DC-43CF280EF274}" dt="2026-01-14T13:22:13.704" v="272" actId="1076"/>
          <ac:spMkLst>
            <pc:docMk/>
            <pc:sldMk cId="2634177903" sldId="489"/>
            <ac:spMk id="5" creationId="{0D861451-32EC-A82C-4800-4079B569781D}"/>
          </ac:spMkLst>
        </pc:spChg>
      </pc:sldChg>
      <pc:sldChg chg="modSp del mod">
        <pc:chgData name="Glen Jones" userId="e846aaca-4b24-4b13-b0d0-f2308e16b284" providerId="ADAL" clId="{ED47ACC3-9597-4D89-A1DC-43CF280EF274}" dt="2026-01-14T12:54:59.594" v="269" actId="47"/>
        <pc:sldMkLst>
          <pc:docMk/>
          <pc:sldMk cId="1245596646" sldId="490"/>
        </pc:sldMkLst>
        <pc:spChg chg="mod">
          <ac:chgData name="Glen Jones" userId="e846aaca-4b24-4b13-b0d0-f2308e16b284" providerId="ADAL" clId="{ED47ACC3-9597-4D89-A1DC-43CF280EF274}" dt="2026-01-13T15:10:26" v="50" actId="27636"/>
          <ac:spMkLst>
            <pc:docMk/>
            <pc:sldMk cId="1245596646" sldId="490"/>
            <ac:spMk id="2" creationId="{200F7BCC-051D-D6F7-A0C0-EF166DD52B87}"/>
          </ac:spMkLst>
        </pc:spChg>
        <pc:spChg chg="mod">
          <ac:chgData name="Glen Jones" userId="e846aaca-4b24-4b13-b0d0-f2308e16b284" providerId="ADAL" clId="{ED47ACC3-9597-4D89-A1DC-43CF280EF274}" dt="2026-01-13T14:56:30.435" v="38"/>
          <ac:spMkLst>
            <pc:docMk/>
            <pc:sldMk cId="1245596646" sldId="490"/>
            <ac:spMk id="4" creationId="{73586194-CFD9-ABFC-CE85-9EBA985B46D7}"/>
          </ac:spMkLst>
        </pc:spChg>
        <pc:spChg chg="mod">
          <ac:chgData name="Glen Jones" userId="e846aaca-4b24-4b13-b0d0-f2308e16b284" providerId="ADAL" clId="{ED47ACC3-9597-4D89-A1DC-43CF280EF274}" dt="2026-01-13T14:56:30.435" v="38"/>
          <ac:spMkLst>
            <pc:docMk/>
            <pc:sldMk cId="1245596646" sldId="490"/>
            <ac:spMk id="5" creationId="{81C5AD34-6D3C-ADAA-0833-099C623C84FB}"/>
          </ac:spMkLst>
        </pc:spChg>
        <pc:spChg chg="mod">
          <ac:chgData name="Glen Jones" userId="e846aaca-4b24-4b13-b0d0-f2308e16b284" providerId="ADAL" clId="{ED47ACC3-9597-4D89-A1DC-43CF280EF274}" dt="2026-01-13T15:29:38.616" v="125" actId="207"/>
          <ac:spMkLst>
            <pc:docMk/>
            <pc:sldMk cId="1245596646" sldId="490"/>
            <ac:spMk id="6" creationId="{BF7F3C36-ABA6-AD2E-E92D-FC8372469D60}"/>
          </ac:spMkLst>
        </pc:spChg>
      </pc:sldChg>
      <pc:sldChg chg="modSp del mod">
        <pc:chgData name="Glen Jones" userId="e846aaca-4b24-4b13-b0d0-f2308e16b284" providerId="ADAL" clId="{ED47ACC3-9597-4D89-A1DC-43CF280EF274}" dt="2026-01-14T12:54:59.594" v="269" actId="47"/>
        <pc:sldMkLst>
          <pc:docMk/>
          <pc:sldMk cId="2568301916" sldId="491"/>
        </pc:sldMkLst>
        <pc:spChg chg="mod">
          <ac:chgData name="Glen Jones" userId="e846aaca-4b24-4b13-b0d0-f2308e16b284" providerId="ADAL" clId="{ED47ACC3-9597-4D89-A1DC-43CF280EF274}" dt="2026-01-13T15:10:26.009" v="51" actId="27636"/>
          <ac:spMkLst>
            <pc:docMk/>
            <pc:sldMk cId="2568301916" sldId="491"/>
            <ac:spMk id="2" creationId="{1DDA5106-4EC3-467F-C7D6-740939599AA9}"/>
          </ac:spMkLst>
        </pc:spChg>
        <pc:spChg chg="mod">
          <ac:chgData name="Glen Jones" userId="e846aaca-4b24-4b13-b0d0-f2308e16b284" providerId="ADAL" clId="{ED47ACC3-9597-4D89-A1DC-43CF280EF274}" dt="2026-01-13T14:56:30.435" v="38"/>
          <ac:spMkLst>
            <pc:docMk/>
            <pc:sldMk cId="2568301916" sldId="491"/>
            <ac:spMk id="4" creationId="{7CFB123A-E6DA-5232-3578-2C51ADD4EB19}"/>
          </ac:spMkLst>
        </pc:spChg>
        <pc:spChg chg="mod">
          <ac:chgData name="Glen Jones" userId="e846aaca-4b24-4b13-b0d0-f2308e16b284" providerId="ADAL" clId="{ED47ACC3-9597-4D89-A1DC-43CF280EF274}" dt="2026-01-13T14:56:30.435" v="38"/>
          <ac:spMkLst>
            <pc:docMk/>
            <pc:sldMk cId="2568301916" sldId="491"/>
            <ac:spMk id="5" creationId="{555714F2-4532-4EED-ABDB-B31F7637F257}"/>
          </ac:spMkLst>
        </pc:spChg>
        <pc:spChg chg="mod">
          <ac:chgData name="Glen Jones" userId="e846aaca-4b24-4b13-b0d0-f2308e16b284" providerId="ADAL" clId="{ED47ACC3-9597-4D89-A1DC-43CF280EF274}" dt="2026-01-13T14:56:30.502" v="39" actId="27636"/>
          <ac:spMkLst>
            <pc:docMk/>
            <pc:sldMk cId="2568301916" sldId="491"/>
            <ac:spMk id="6" creationId="{3A228511-19A4-1D35-57FF-58B514EA4CC3}"/>
          </ac:spMkLst>
        </pc:spChg>
      </pc:sldChg>
      <pc:sldChg chg="modSp del mod">
        <pc:chgData name="Glen Jones" userId="e846aaca-4b24-4b13-b0d0-f2308e16b284" providerId="ADAL" clId="{ED47ACC3-9597-4D89-A1DC-43CF280EF274}" dt="2026-01-14T12:54:59.594" v="269" actId="47"/>
        <pc:sldMkLst>
          <pc:docMk/>
          <pc:sldMk cId="816997607" sldId="492"/>
        </pc:sldMkLst>
        <pc:spChg chg="mod">
          <ac:chgData name="Glen Jones" userId="e846aaca-4b24-4b13-b0d0-f2308e16b284" providerId="ADAL" clId="{ED47ACC3-9597-4D89-A1DC-43CF280EF274}" dt="2026-01-13T15:10:26.013" v="52" actId="27636"/>
          <ac:spMkLst>
            <pc:docMk/>
            <pc:sldMk cId="816997607" sldId="492"/>
            <ac:spMk id="2" creationId="{F703297B-1180-4657-7A64-9535AD4F1E13}"/>
          </ac:spMkLst>
        </pc:spChg>
        <pc:spChg chg="mod">
          <ac:chgData name="Glen Jones" userId="e846aaca-4b24-4b13-b0d0-f2308e16b284" providerId="ADAL" clId="{ED47ACC3-9597-4D89-A1DC-43CF280EF274}" dt="2026-01-13T14:56:30.435" v="38"/>
          <ac:spMkLst>
            <pc:docMk/>
            <pc:sldMk cId="816997607" sldId="492"/>
            <ac:spMk id="4" creationId="{3DFE4FC4-894B-9636-095F-474C6FD328A7}"/>
          </ac:spMkLst>
        </pc:spChg>
        <pc:spChg chg="mod">
          <ac:chgData name="Glen Jones" userId="e846aaca-4b24-4b13-b0d0-f2308e16b284" providerId="ADAL" clId="{ED47ACC3-9597-4D89-A1DC-43CF280EF274}" dt="2026-01-13T14:56:30.435" v="38"/>
          <ac:spMkLst>
            <pc:docMk/>
            <pc:sldMk cId="816997607" sldId="492"/>
            <ac:spMk id="5" creationId="{5DE8C32E-135B-DB06-ECAF-A78F7D25E4F5}"/>
          </ac:spMkLst>
        </pc:spChg>
        <pc:spChg chg="mod">
          <ac:chgData name="Glen Jones" userId="e846aaca-4b24-4b13-b0d0-f2308e16b284" providerId="ADAL" clId="{ED47ACC3-9597-4D89-A1DC-43CF280EF274}" dt="2026-01-13T15:30:04.404" v="129" actId="207"/>
          <ac:spMkLst>
            <pc:docMk/>
            <pc:sldMk cId="816997607" sldId="492"/>
            <ac:spMk id="6" creationId="{755CB2AA-D032-7486-4F2E-5C99B06C49FB}"/>
          </ac:spMkLst>
        </pc:spChg>
      </pc:sldChg>
      <pc:sldChg chg="modSp del mod">
        <pc:chgData name="Glen Jones" userId="e846aaca-4b24-4b13-b0d0-f2308e16b284" providerId="ADAL" clId="{ED47ACC3-9597-4D89-A1DC-43CF280EF274}" dt="2026-01-14T12:54:59.594" v="269" actId="47"/>
        <pc:sldMkLst>
          <pc:docMk/>
          <pc:sldMk cId="2241821432" sldId="493"/>
        </pc:sldMkLst>
        <pc:spChg chg="mod">
          <ac:chgData name="Glen Jones" userId="e846aaca-4b24-4b13-b0d0-f2308e16b284" providerId="ADAL" clId="{ED47ACC3-9597-4D89-A1DC-43CF280EF274}" dt="2026-01-13T15:10:26.022" v="53" actId="27636"/>
          <ac:spMkLst>
            <pc:docMk/>
            <pc:sldMk cId="2241821432" sldId="493"/>
            <ac:spMk id="2" creationId="{492B3DEB-9EF3-51CF-7BFD-A9235F6764B4}"/>
          </ac:spMkLst>
        </pc:spChg>
        <pc:spChg chg="mod">
          <ac:chgData name="Glen Jones" userId="e846aaca-4b24-4b13-b0d0-f2308e16b284" providerId="ADAL" clId="{ED47ACC3-9597-4D89-A1DC-43CF280EF274}" dt="2026-01-13T14:56:30.435" v="38"/>
          <ac:spMkLst>
            <pc:docMk/>
            <pc:sldMk cId="2241821432" sldId="493"/>
            <ac:spMk id="4" creationId="{78A90CD3-E43F-9D13-F2FC-DAA479755D02}"/>
          </ac:spMkLst>
        </pc:spChg>
        <pc:spChg chg="mod">
          <ac:chgData name="Glen Jones" userId="e846aaca-4b24-4b13-b0d0-f2308e16b284" providerId="ADAL" clId="{ED47ACC3-9597-4D89-A1DC-43CF280EF274}" dt="2026-01-13T15:31:57.171" v="146" actId="207"/>
          <ac:spMkLst>
            <pc:docMk/>
            <pc:sldMk cId="2241821432" sldId="493"/>
            <ac:spMk id="5" creationId="{6BF24D9C-1FC8-1EAB-D1D9-E5C4FB51FA74}"/>
          </ac:spMkLst>
        </pc:spChg>
        <pc:spChg chg="mod">
          <ac:chgData name="Glen Jones" userId="e846aaca-4b24-4b13-b0d0-f2308e16b284" providerId="ADAL" clId="{ED47ACC3-9597-4D89-A1DC-43CF280EF274}" dt="2026-01-13T15:30:33.990" v="130"/>
          <ac:spMkLst>
            <pc:docMk/>
            <pc:sldMk cId="2241821432" sldId="493"/>
            <ac:spMk id="6" creationId="{1D157186-8998-4302-520D-C730E72C9A14}"/>
          </ac:spMkLst>
        </pc:spChg>
      </pc:sldChg>
      <pc:sldChg chg="modSp del mod">
        <pc:chgData name="Glen Jones" userId="e846aaca-4b24-4b13-b0d0-f2308e16b284" providerId="ADAL" clId="{ED47ACC3-9597-4D89-A1DC-43CF280EF274}" dt="2026-01-14T12:54:59.594" v="269" actId="47"/>
        <pc:sldMkLst>
          <pc:docMk/>
          <pc:sldMk cId="403202132" sldId="494"/>
        </pc:sldMkLst>
        <pc:spChg chg="mod">
          <ac:chgData name="Glen Jones" userId="e846aaca-4b24-4b13-b0d0-f2308e16b284" providerId="ADAL" clId="{ED47ACC3-9597-4D89-A1DC-43CF280EF274}" dt="2026-01-13T15:10:26.025" v="54" actId="27636"/>
          <ac:spMkLst>
            <pc:docMk/>
            <pc:sldMk cId="403202132" sldId="494"/>
            <ac:spMk id="2" creationId="{4F25C7F9-7A2D-4242-1DA6-B61232A4D1DA}"/>
          </ac:spMkLst>
        </pc:spChg>
        <pc:spChg chg="mod">
          <ac:chgData name="Glen Jones" userId="e846aaca-4b24-4b13-b0d0-f2308e16b284" providerId="ADAL" clId="{ED47ACC3-9597-4D89-A1DC-43CF280EF274}" dt="2026-01-13T14:56:30.435" v="38"/>
          <ac:spMkLst>
            <pc:docMk/>
            <pc:sldMk cId="403202132" sldId="494"/>
            <ac:spMk id="4" creationId="{57440DAC-6C6B-9FE4-A989-0E311E77AF8E}"/>
          </ac:spMkLst>
        </pc:spChg>
        <pc:spChg chg="mod">
          <ac:chgData name="Glen Jones" userId="e846aaca-4b24-4b13-b0d0-f2308e16b284" providerId="ADAL" clId="{ED47ACC3-9597-4D89-A1DC-43CF280EF274}" dt="2026-01-13T14:56:30.435" v="38"/>
          <ac:spMkLst>
            <pc:docMk/>
            <pc:sldMk cId="403202132" sldId="494"/>
            <ac:spMk id="5" creationId="{A1A52C1F-02DA-3B87-8E0F-AF4EEF5C4778}"/>
          </ac:spMkLst>
        </pc:spChg>
        <pc:spChg chg="mod">
          <ac:chgData name="Glen Jones" userId="e846aaca-4b24-4b13-b0d0-f2308e16b284" providerId="ADAL" clId="{ED47ACC3-9597-4D89-A1DC-43CF280EF274}" dt="2026-01-13T15:30:36.544" v="131"/>
          <ac:spMkLst>
            <pc:docMk/>
            <pc:sldMk cId="403202132" sldId="494"/>
            <ac:spMk id="6" creationId="{0B1D1DEF-3710-CDA9-03B8-E43CA1BA6A53}"/>
          </ac:spMkLst>
        </pc:spChg>
      </pc:sldChg>
      <pc:sldChg chg="modSp del mod">
        <pc:chgData name="Glen Jones" userId="e846aaca-4b24-4b13-b0d0-f2308e16b284" providerId="ADAL" clId="{ED47ACC3-9597-4D89-A1DC-43CF280EF274}" dt="2026-01-14T12:54:59.594" v="269" actId="47"/>
        <pc:sldMkLst>
          <pc:docMk/>
          <pc:sldMk cId="3749754028" sldId="495"/>
        </pc:sldMkLst>
        <pc:spChg chg="mod">
          <ac:chgData name="Glen Jones" userId="e846aaca-4b24-4b13-b0d0-f2308e16b284" providerId="ADAL" clId="{ED47ACC3-9597-4D89-A1DC-43CF280EF274}" dt="2026-01-13T15:10:26.031" v="55" actId="27636"/>
          <ac:spMkLst>
            <pc:docMk/>
            <pc:sldMk cId="3749754028" sldId="495"/>
            <ac:spMk id="2" creationId="{F0B0BE89-1F6D-C762-5A0F-7653F6507C89}"/>
          </ac:spMkLst>
        </pc:spChg>
        <pc:spChg chg="mod">
          <ac:chgData name="Glen Jones" userId="e846aaca-4b24-4b13-b0d0-f2308e16b284" providerId="ADAL" clId="{ED47ACC3-9597-4D89-A1DC-43CF280EF274}" dt="2026-01-13T15:31:22.418" v="139" actId="207"/>
          <ac:spMkLst>
            <pc:docMk/>
            <pc:sldMk cId="3749754028" sldId="495"/>
            <ac:spMk id="4" creationId="{A2EEFC2D-F409-CF82-5FE9-AAFACF618862}"/>
          </ac:spMkLst>
        </pc:spChg>
        <pc:spChg chg="mod">
          <ac:chgData name="Glen Jones" userId="e846aaca-4b24-4b13-b0d0-f2308e16b284" providerId="ADAL" clId="{ED47ACC3-9597-4D89-A1DC-43CF280EF274}" dt="2026-01-13T14:56:30.435" v="38"/>
          <ac:spMkLst>
            <pc:docMk/>
            <pc:sldMk cId="3749754028" sldId="495"/>
            <ac:spMk id="5" creationId="{FD16BA75-0320-9792-7636-3C172E218657}"/>
          </ac:spMkLst>
        </pc:spChg>
        <pc:spChg chg="mod">
          <ac:chgData name="Glen Jones" userId="e846aaca-4b24-4b13-b0d0-f2308e16b284" providerId="ADAL" clId="{ED47ACC3-9597-4D89-A1DC-43CF280EF274}" dt="2026-01-13T15:30:39.183" v="132"/>
          <ac:spMkLst>
            <pc:docMk/>
            <pc:sldMk cId="3749754028" sldId="495"/>
            <ac:spMk id="6" creationId="{9B260382-1E99-0815-A95C-1EFB80EE5B7A}"/>
          </ac:spMkLst>
        </pc:spChg>
      </pc:sldChg>
      <pc:sldChg chg="modSp del mod">
        <pc:chgData name="Glen Jones" userId="e846aaca-4b24-4b13-b0d0-f2308e16b284" providerId="ADAL" clId="{ED47ACC3-9597-4D89-A1DC-43CF280EF274}" dt="2026-01-14T12:54:59.594" v="269" actId="47"/>
        <pc:sldMkLst>
          <pc:docMk/>
          <pc:sldMk cId="1324055852" sldId="496"/>
        </pc:sldMkLst>
        <pc:spChg chg="mod">
          <ac:chgData name="Glen Jones" userId="e846aaca-4b24-4b13-b0d0-f2308e16b284" providerId="ADAL" clId="{ED47ACC3-9597-4D89-A1DC-43CF280EF274}" dt="2026-01-13T15:32:14.744" v="151" actId="207"/>
          <ac:spMkLst>
            <pc:docMk/>
            <pc:sldMk cId="1324055852" sldId="496"/>
            <ac:spMk id="2" creationId="{A644FDBB-D240-E413-59C0-CB3E1399575C}"/>
          </ac:spMkLst>
        </pc:spChg>
        <pc:spChg chg="mod">
          <ac:chgData name="Glen Jones" userId="e846aaca-4b24-4b13-b0d0-f2308e16b284" providerId="ADAL" clId="{ED47ACC3-9597-4D89-A1DC-43CF280EF274}" dt="2026-01-13T15:31:30.294" v="141" actId="27636"/>
          <ac:spMkLst>
            <pc:docMk/>
            <pc:sldMk cId="1324055852" sldId="496"/>
            <ac:spMk id="4" creationId="{7C98B704-2D61-363E-435E-7F75D6E4D8D7}"/>
          </ac:spMkLst>
        </pc:spChg>
        <pc:spChg chg="mod">
          <ac:chgData name="Glen Jones" userId="e846aaca-4b24-4b13-b0d0-f2308e16b284" providerId="ADAL" clId="{ED47ACC3-9597-4D89-A1DC-43CF280EF274}" dt="2026-01-13T14:56:30.435" v="38"/>
          <ac:spMkLst>
            <pc:docMk/>
            <pc:sldMk cId="1324055852" sldId="496"/>
            <ac:spMk id="5" creationId="{62458779-CBED-7A3A-83B0-B9B279671564}"/>
          </ac:spMkLst>
        </pc:spChg>
        <pc:spChg chg="mod">
          <ac:chgData name="Glen Jones" userId="e846aaca-4b24-4b13-b0d0-f2308e16b284" providerId="ADAL" clId="{ED47ACC3-9597-4D89-A1DC-43CF280EF274}" dt="2026-01-13T15:30:41.494" v="133"/>
          <ac:spMkLst>
            <pc:docMk/>
            <pc:sldMk cId="1324055852" sldId="496"/>
            <ac:spMk id="6" creationId="{4DB39D47-B7F1-2791-B8A1-6D3B07F5F7A5}"/>
          </ac:spMkLst>
        </pc:spChg>
      </pc:sldChg>
      <pc:sldChg chg="modSp add del mod">
        <pc:chgData name="Glen Jones" userId="e846aaca-4b24-4b13-b0d0-f2308e16b284" providerId="ADAL" clId="{ED47ACC3-9597-4D89-A1DC-43CF280EF274}" dt="2026-01-14T12:54:59.594" v="269" actId="47"/>
        <pc:sldMkLst>
          <pc:docMk/>
          <pc:sldMk cId="1828470508" sldId="497"/>
        </pc:sldMkLst>
        <pc:spChg chg="mod">
          <ac:chgData name="Glen Jones" userId="e846aaca-4b24-4b13-b0d0-f2308e16b284" providerId="ADAL" clId="{ED47ACC3-9597-4D89-A1DC-43CF280EF274}" dt="2026-01-13T15:33:38.547" v="155" actId="207"/>
          <ac:spMkLst>
            <pc:docMk/>
            <pc:sldMk cId="1828470508" sldId="497"/>
            <ac:spMk id="2" creationId="{55522C48-7E4E-2B42-FD4E-9E4F041682AD}"/>
          </ac:spMkLst>
        </pc:spChg>
      </pc:sldChg>
      <pc:sldChg chg="modSp del mod">
        <pc:chgData name="Glen Jones" userId="e846aaca-4b24-4b13-b0d0-f2308e16b284" providerId="ADAL" clId="{ED47ACC3-9597-4D89-A1DC-43CF280EF274}" dt="2026-01-13T15:33:28.259" v="152" actId="47"/>
        <pc:sldMkLst>
          <pc:docMk/>
          <pc:sldMk cId="3408720656" sldId="497"/>
        </pc:sldMkLst>
        <pc:spChg chg="mod">
          <ac:chgData name="Glen Jones" userId="e846aaca-4b24-4b13-b0d0-f2308e16b284" providerId="ADAL" clId="{ED47ACC3-9597-4D89-A1DC-43CF280EF274}" dt="2026-01-13T15:10:26.046" v="57" actId="27636"/>
          <ac:spMkLst>
            <pc:docMk/>
            <pc:sldMk cId="3408720656" sldId="497"/>
            <ac:spMk id="2" creationId="{BF0BDDCF-52E6-C4A0-2F1F-C715C9259D64}"/>
          </ac:spMkLst>
        </pc:spChg>
        <pc:spChg chg="mod">
          <ac:chgData name="Glen Jones" userId="e846aaca-4b24-4b13-b0d0-f2308e16b284" providerId="ADAL" clId="{ED47ACC3-9597-4D89-A1DC-43CF280EF274}" dt="2026-01-13T15:31:33.276" v="143" actId="27636"/>
          <ac:spMkLst>
            <pc:docMk/>
            <pc:sldMk cId="3408720656" sldId="497"/>
            <ac:spMk id="4" creationId="{5193D02F-32DE-2E81-0368-92952F25C9C0}"/>
          </ac:spMkLst>
        </pc:spChg>
        <pc:spChg chg="mod">
          <ac:chgData name="Glen Jones" userId="e846aaca-4b24-4b13-b0d0-f2308e16b284" providerId="ADAL" clId="{ED47ACC3-9597-4D89-A1DC-43CF280EF274}" dt="2026-01-13T14:56:30.435" v="38"/>
          <ac:spMkLst>
            <pc:docMk/>
            <pc:sldMk cId="3408720656" sldId="497"/>
            <ac:spMk id="5" creationId="{EDD7EB8A-AE50-204D-567C-66CB94056F49}"/>
          </ac:spMkLst>
        </pc:spChg>
        <pc:spChg chg="mod">
          <ac:chgData name="Glen Jones" userId="e846aaca-4b24-4b13-b0d0-f2308e16b284" providerId="ADAL" clId="{ED47ACC3-9597-4D89-A1DC-43CF280EF274}" dt="2026-01-13T15:30:43.676" v="134"/>
          <ac:spMkLst>
            <pc:docMk/>
            <pc:sldMk cId="3408720656" sldId="497"/>
            <ac:spMk id="6" creationId="{6781357E-3BD0-D3EE-6A4D-12C8F2C66706}"/>
          </ac:spMkLst>
        </pc:spChg>
      </pc:sldChg>
      <pc:sldChg chg="modSp del mod">
        <pc:chgData name="Glen Jones" userId="e846aaca-4b24-4b13-b0d0-f2308e16b284" providerId="ADAL" clId="{ED47ACC3-9597-4D89-A1DC-43CF280EF274}" dt="2026-01-13T15:31:35.493" v="144" actId="47"/>
        <pc:sldMkLst>
          <pc:docMk/>
          <pc:sldMk cId="2014473880" sldId="498"/>
        </pc:sldMkLst>
        <pc:spChg chg="mod">
          <ac:chgData name="Glen Jones" userId="e846aaca-4b24-4b13-b0d0-f2308e16b284" providerId="ADAL" clId="{ED47ACC3-9597-4D89-A1DC-43CF280EF274}" dt="2026-01-13T14:56:30.435" v="38"/>
          <ac:spMkLst>
            <pc:docMk/>
            <pc:sldMk cId="2014473880" sldId="498"/>
            <ac:spMk id="4" creationId="{39D4CD8E-CA31-0D3D-756A-8F1833271DEA}"/>
          </ac:spMkLst>
        </pc:spChg>
        <pc:spChg chg="mod">
          <ac:chgData name="Glen Jones" userId="e846aaca-4b24-4b13-b0d0-f2308e16b284" providerId="ADAL" clId="{ED47ACC3-9597-4D89-A1DC-43CF280EF274}" dt="2026-01-13T14:56:30.435" v="38"/>
          <ac:spMkLst>
            <pc:docMk/>
            <pc:sldMk cId="2014473880" sldId="498"/>
            <ac:spMk id="5" creationId="{D6A2ABF3-5ACB-8612-2240-A993E5F8DD8B}"/>
          </ac:spMkLst>
        </pc:spChg>
        <pc:spChg chg="mod">
          <ac:chgData name="Glen Jones" userId="e846aaca-4b24-4b13-b0d0-f2308e16b284" providerId="ADAL" clId="{ED47ACC3-9597-4D89-A1DC-43CF280EF274}" dt="2026-01-13T15:30:46.083" v="135"/>
          <ac:spMkLst>
            <pc:docMk/>
            <pc:sldMk cId="2014473880" sldId="498"/>
            <ac:spMk id="6" creationId="{4D4F0D67-BB6E-4755-433E-456D47630CCA}"/>
          </ac:spMkLst>
        </pc:spChg>
      </pc:sldChg>
      <pc:sldChg chg="modSp add del mod">
        <pc:chgData name="Glen Jones" userId="e846aaca-4b24-4b13-b0d0-f2308e16b284" providerId="ADAL" clId="{ED47ACC3-9597-4D89-A1DC-43CF280EF274}" dt="2026-01-14T12:54:59.594" v="269" actId="47"/>
        <pc:sldMkLst>
          <pc:docMk/>
          <pc:sldMk cId="3713948267" sldId="498"/>
        </pc:sldMkLst>
        <pc:spChg chg="mod">
          <ac:chgData name="Glen Jones" userId="e846aaca-4b24-4b13-b0d0-f2308e16b284" providerId="ADAL" clId="{ED47ACC3-9597-4D89-A1DC-43CF280EF274}" dt="2026-01-13T15:33:47.372" v="158" actId="207"/>
          <ac:spMkLst>
            <pc:docMk/>
            <pc:sldMk cId="3713948267" sldId="498"/>
            <ac:spMk id="2" creationId="{05F0AAA0-5681-89DA-616A-379699252B22}"/>
          </ac:spMkLst>
        </pc:spChg>
      </pc:sldChg>
      <pc:sldChg chg="modSp del mod">
        <pc:chgData name="Glen Jones" userId="e846aaca-4b24-4b13-b0d0-f2308e16b284" providerId="ADAL" clId="{ED47ACC3-9597-4D89-A1DC-43CF280EF274}" dt="2026-01-13T15:31:35.493" v="144" actId="47"/>
        <pc:sldMkLst>
          <pc:docMk/>
          <pc:sldMk cId="518060853" sldId="499"/>
        </pc:sldMkLst>
        <pc:spChg chg="mod">
          <ac:chgData name="Glen Jones" userId="e846aaca-4b24-4b13-b0d0-f2308e16b284" providerId="ADAL" clId="{ED47ACC3-9597-4D89-A1DC-43CF280EF274}" dt="2026-01-13T14:56:30.435" v="38"/>
          <ac:spMkLst>
            <pc:docMk/>
            <pc:sldMk cId="518060853" sldId="499"/>
            <ac:spMk id="4" creationId="{E5DAE470-D812-B1DE-E08B-C712411A65E0}"/>
          </ac:spMkLst>
        </pc:spChg>
        <pc:spChg chg="mod">
          <ac:chgData name="Glen Jones" userId="e846aaca-4b24-4b13-b0d0-f2308e16b284" providerId="ADAL" clId="{ED47ACC3-9597-4D89-A1DC-43CF280EF274}" dt="2026-01-13T14:56:30.435" v="38"/>
          <ac:spMkLst>
            <pc:docMk/>
            <pc:sldMk cId="518060853" sldId="499"/>
            <ac:spMk id="5" creationId="{6E54338F-DD0E-5E9B-C656-466788DF4ADF}"/>
          </ac:spMkLst>
        </pc:spChg>
        <pc:spChg chg="mod">
          <ac:chgData name="Glen Jones" userId="e846aaca-4b24-4b13-b0d0-f2308e16b284" providerId="ADAL" clId="{ED47ACC3-9597-4D89-A1DC-43CF280EF274}" dt="2026-01-13T15:30:48.136" v="136"/>
          <ac:spMkLst>
            <pc:docMk/>
            <pc:sldMk cId="518060853" sldId="499"/>
            <ac:spMk id="6" creationId="{8B10EA44-FC64-E43F-E994-B6C150EAD94C}"/>
          </ac:spMkLst>
        </pc:spChg>
      </pc:sldChg>
      <pc:sldChg chg="modSp add mod">
        <pc:chgData name="Glen Jones" userId="e846aaca-4b24-4b13-b0d0-f2308e16b284" providerId="ADAL" clId="{ED47ACC3-9597-4D89-A1DC-43CF280EF274}" dt="2026-01-13T15:37:52.321" v="212" actId="20577"/>
        <pc:sldMkLst>
          <pc:docMk/>
          <pc:sldMk cId="1617769499" sldId="499"/>
        </pc:sldMkLst>
        <pc:graphicFrameChg chg="mod modGraphic">
          <ac:chgData name="Glen Jones" userId="e846aaca-4b24-4b13-b0d0-f2308e16b284" providerId="ADAL" clId="{ED47ACC3-9597-4D89-A1DC-43CF280EF274}" dt="2026-01-13T15:37:52.321" v="212" actId="20577"/>
          <ac:graphicFrameMkLst>
            <pc:docMk/>
            <pc:sldMk cId="1617769499" sldId="499"/>
            <ac:graphicFrameMk id="4" creationId="{F12F200F-EC8E-70DD-77A6-86143870136C}"/>
          </ac:graphicFrameMkLst>
        </pc:graphicFrameChg>
      </pc:sldChg>
      <pc:sldMasterChg chg="delSldLayout">
        <pc:chgData name="Glen Jones" userId="e846aaca-4b24-4b13-b0d0-f2308e16b284" providerId="ADAL" clId="{ED47ACC3-9597-4D89-A1DC-43CF280EF274}" dt="2026-01-14T12:55:11.085" v="270" actId="47"/>
        <pc:sldMasterMkLst>
          <pc:docMk/>
          <pc:sldMasterMk cId="451012602" sldId="2147483648"/>
        </pc:sldMasterMkLst>
        <pc:sldLayoutChg chg="del">
          <pc:chgData name="Glen Jones" userId="e846aaca-4b24-4b13-b0d0-f2308e16b284" providerId="ADAL" clId="{ED47ACC3-9597-4D89-A1DC-43CF280EF274}" dt="2026-01-14T12:55:11.085" v="270" actId="47"/>
          <pc:sldLayoutMkLst>
            <pc:docMk/>
            <pc:sldMasterMk cId="451012602" sldId="2147483648"/>
            <pc:sldLayoutMk cId="3898831693" sldId="214748366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a:t>
          </a:r>
          <a:br>
            <a:rPr lang="en-GB" sz="1400" dirty="0"/>
          </a:br>
          <a:r>
            <a:rPr lang="en-GB" sz="1400" dirty="0"/>
            <a:t>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2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3"/>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3"/>
      <dgm:spPr/>
    </dgm:pt>
    <dgm:pt modelId="{81B9B61D-46BF-4F0E-BF30-5760652EDA1D}"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89644" y="1569"/>
          <a:ext cx="6373067" cy="162879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37350" y="49275"/>
        <a:ext cx="6277655" cy="1533379"/>
      </dsp:txXfrm>
    </dsp:sp>
    <dsp:sp modelId="{33643D00-C75E-4DF5-A0F0-DFA21355EB8A}">
      <dsp:nvSpPr>
        <dsp:cNvPr id="0" name=""/>
        <dsp:cNvSpPr/>
      </dsp:nvSpPr>
      <dsp:spPr>
        <a:xfrm>
          <a:off x="2093487" y="1630361"/>
          <a:ext cx="2882690" cy="540381"/>
        </a:xfrm>
        <a:custGeom>
          <a:avLst/>
          <a:gdLst/>
          <a:ahLst/>
          <a:cxnLst/>
          <a:rect l="0" t="0" r="0" b="0"/>
          <a:pathLst>
            <a:path>
              <a:moveTo>
                <a:pt x="2882690" y="0"/>
              </a:moveTo>
              <a:lnTo>
                <a:pt x="2882690"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80271"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119839" y="2210311"/>
        <a:ext cx="1947295" cy="1271818"/>
      </dsp:txXfrm>
    </dsp:sp>
    <dsp:sp modelId="{67357A81-5F47-46C8-8791-23DB6B665016}">
      <dsp:nvSpPr>
        <dsp:cNvPr id="0" name=""/>
        <dsp:cNvSpPr/>
      </dsp:nvSpPr>
      <dsp:spPr>
        <a:xfrm>
          <a:off x="4727848" y="1630361"/>
          <a:ext cx="248329" cy="540381"/>
        </a:xfrm>
        <a:custGeom>
          <a:avLst/>
          <a:gdLst/>
          <a:ahLst/>
          <a:cxnLst/>
          <a:rect l="0" t="0" r="0" b="0"/>
          <a:pathLst>
            <a:path>
              <a:moveTo>
                <a:pt x="248329" y="0"/>
              </a:moveTo>
              <a:lnTo>
                <a:pt x="248329"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14632"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54200" y="2210311"/>
        <a:ext cx="1947295" cy="1271818"/>
      </dsp:txXfrm>
    </dsp:sp>
    <dsp:sp modelId="{F7436063-BF3D-4400-ABDF-46A0C91AC2E1}">
      <dsp:nvSpPr>
        <dsp:cNvPr id="0" name=""/>
        <dsp:cNvSpPr/>
      </dsp:nvSpPr>
      <dsp:spPr>
        <a:xfrm>
          <a:off x="4976178" y="1630361"/>
          <a:ext cx="2634361" cy="540381"/>
        </a:xfrm>
        <a:custGeom>
          <a:avLst/>
          <a:gdLst/>
          <a:ahLst/>
          <a:cxnLst/>
          <a:rect l="0" t="0" r="0" b="0"/>
          <a:pathLst>
            <a:path>
              <a:moveTo>
                <a:pt x="0" y="0"/>
              </a:moveTo>
              <a:lnTo>
                <a:pt x="0" y="270190"/>
              </a:lnTo>
              <a:lnTo>
                <a:pt x="2634361" y="270190"/>
              </a:lnTo>
              <a:lnTo>
                <a:pt x="2634361"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8994" y="2170743"/>
          <a:ext cx="2523090"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88562" y="2210311"/>
        <a:ext cx="2443954" cy="12718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a:t>
          </a:r>
          <a:br>
            <a:rPr lang="en-GB" sz="1400" kern="1200" dirty="0"/>
          </a:br>
          <a:r>
            <a:rPr lang="en-GB" sz="1400" kern="1200" dirty="0"/>
            <a:t>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15658" y="2252747"/>
        <a:ext cx="2490840" cy="12962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3979970" y="1504"/>
          <a:ext cx="1992415" cy="132827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018874" y="40408"/>
        <a:ext cx="1914607" cy="1250468"/>
      </dsp:txXfrm>
    </dsp:sp>
    <dsp:sp modelId="{76649846-3BC9-4AF2-8EFB-EFB494F8B5B0}">
      <dsp:nvSpPr>
        <dsp:cNvPr id="0" name=""/>
        <dsp:cNvSpPr/>
      </dsp:nvSpPr>
      <dsp:spPr>
        <a:xfrm>
          <a:off x="2386038" y="1329781"/>
          <a:ext cx="2590139" cy="531310"/>
        </a:xfrm>
        <a:custGeom>
          <a:avLst/>
          <a:gdLst/>
          <a:ahLst/>
          <a:cxnLst/>
          <a:rect l="0" t="0" r="0" b="0"/>
          <a:pathLst>
            <a:path>
              <a:moveTo>
                <a:pt x="2590139" y="0"/>
              </a:moveTo>
              <a:lnTo>
                <a:pt x="2590139" y="265655"/>
              </a:lnTo>
              <a:lnTo>
                <a:pt x="0" y="265655"/>
              </a:lnTo>
              <a:lnTo>
                <a:pt x="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38983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Capital letters</a:t>
          </a:r>
        </a:p>
      </dsp:txBody>
      <dsp:txXfrm>
        <a:off x="1428734" y="1899996"/>
        <a:ext cx="1914607" cy="1250468"/>
      </dsp:txXfrm>
    </dsp:sp>
    <dsp:sp modelId="{A7E49D6C-8376-4BDE-82B8-9FE98A4C9DCF}">
      <dsp:nvSpPr>
        <dsp:cNvPr id="0" name=""/>
        <dsp:cNvSpPr/>
      </dsp:nvSpPr>
      <dsp:spPr>
        <a:xfrm>
          <a:off x="4930458" y="1329781"/>
          <a:ext cx="91440" cy="531310"/>
        </a:xfrm>
        <a:custGeom>
          <a:avLst/>
          <a:gdLst/>
          <a:ahLst/>
          <a:cxnLst/>
          <a:rect l="0" t="0" r="0" b="0"/>
          <a:pathLst>
            <a:path>
              <a:moveTo>
                <a:pt x="45720" y="0"/>
              </a:moveTo>
              <a:lnTo>
                <a:pt x="4572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97997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End of sentence</a:t>
          </a:r>
        </a:p>
      </dsp:txBody>
      <dsp:txXfrm>
        <a:off x="4018874" y="1899996"/>
        <a:ext cx="1914607" cy="1250468"/>
      </dsp:txXfrm>
    </dsp:sp>
    <dsp:sp modelId="{D36C7C8D-7076-4EE3-A6EB-D9AFDACFC097}">
      <dsp:nvSpPr>
        <dsp:cNvPr id="0" name=""/>
        <dsp:cNvSpPr/>
      </dsp:nvSpPr>
      <dsp:spPr>
        <a:xfrm>
          <a:off x="4976178" y="1329781"/>
          <a:ext cx="2590139" cy="531310"/>
        </a:xfrm>
        <a:custGeom>
          <a:avLst/>
          <a:gdLst/>
          <a:ahLst/>
          <a:cxnLst/>
          <a:rect l="0" t="0" r="0" b="0"/>
          <a:pathLst>
            <a:path>
              <a:moveTo>
                <a:pt x="0" y="0"/>
              </a:moveTo>
              <a:lnTo>
                <a:pt x="0" y="265655"/>
              </a:lnTo>
              <a:lnTo>
                <a:pt x="2590139" y="265655"/>
              </a:lnTo>
              <a:lnTo>
                <a:pt x="2590139"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657011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Apostrophes</a:t>
          </a:r>
        </a:p>
      </dsp:txBody>
      <dsp:txXfrm>
        <a:off x="6609014" y="1899996"/>
        <a:ext cx="1914607" cy="12504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4803" y="47"/>
          <a:ext cx="1503522" cy="10023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84161" y="29405"/>
        <a:ext cx="1444806" cy="943632"/>
      </dsp:txXfrm>
    </dsp:sp>
    <dsp:sp modelId="{76649846-3BC9-4AF2-8EFB-EFB494F8B5B0}">
      <dsp:nvSpPr>
        <dsp:cNvPr id="0" name=""/>
        <dsp:cNvSpPr/>
      </dsp:nvSpPr>
      <dsp:spPr>
        <a:xfrm>
          <a:off x="4651985" y="1002395"/>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00224"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29582" y="1432692"/>
        <a:ext cx="1444806" cy="943632"/>
      </dsp:txXfrm>
    </dsp:sp>
    <dsp:sp modelId="{D36B859B-AC7C-42A8-8CF0-D4FB726F640B}">
      <dsp:nvSpPr>
        <dsp:cNvPr id="0" name=""/>
        <dsp:cNvSpPr/>
      </dsp:nvSpPr>
      <dsp:spPr>
        <a:xfrm>
          <a:off x="2697406" y="2405682"/>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1945645"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1975003" y="2835979"/>
        <a:ext cx="1444806" cy="943632"/>
      </dsp:txXfrm>
    </dsp:sp>
    <dsp:sp modelId="{E3DF7CFD-D769-4DF5-BCB4-4DF4842B8191}">
      <dsp:nvSpPr>
        <dsp:cNvPr id="0" name=""/>
        <dsp:cNvSpPr/>
      </dsp:nvSpPr>
      <dsp:spPr>
        <a:xfrm>
          <a:off x="4606265" y="2405682"/>
          <a:ext cx="91440" cy="400939"/>
        </a:xfrm>
        <a:custGeom>
          <a:avLst/>
          <a:gdLst/>
          <a:ahLst/>
          <a:cxnLst/>
          <a:rect l="0" t="0" r="0" b="0"/>
          <a:pathLst>
            <a:path>
              <a:moveTo>
                <a:pt x="45720" y="0"/>
              </a:moveTo>
              <a:lnTo>
                <a:pt x="4572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00224"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29582" y="2835979"/>
        <a:ext cx="1444806" cy="943632"/>
      </dsp:txXfrm>
    </dsp:sp>
    <dsp:sp modelId="{2166EF52-ABC4-484B-9863-5246B7D69BBE}">
      <dsp:nvSpPr>
        <dsp:cNvPr id="0" name=""/>
        <dsp:cNvSpPr/>
      </dsp:nvSpPr>
      <dsp:spPr>
        <a:xfrm>
          <a:off x="4651985" y="2405682"/>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4803"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84161" y="2835979"/>
        <a:ext cx="1444806" cy="943632"/>
      </dsp:txXfrm>
    </dsp:sp>
    <dsp:sp modelId="{A7E49D6C-8376-4BDE-82B8-9FE98A4C9DCF}">
      <dsp:nvSpPr>
        <dsp:cNvPr id="0" name=""/>
        <dsp:cNvSpPr/>
      </dsp:nvSpPr>
      <dsp:spPr>
        <a:xfrm>
          <a:off x="6560844" y="1002395"/>
          <a:ext cx="91440" cy="400939"/>
        </a:xfrm>
        <a:custGeom>
          <a:avLst/>
          <a:gdLst/>
          <a:ahLst/>
          <a:cxnLst/>
          <a:rect l="0" t="0" r="0" b="0"/>
          <a:pathLst>
            <a:path>
              <a:moveTo>
                <a:pt x="45720" y="0"/>
              </a:moveTo>
              <a:lnTo>
                <a:pt x="4572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4803"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84161" y="1432692"/>
        <a:ext cx="1444806" cy="943632"/>
      </dsp:txXfrm>
    </dsp:sp>
    <dsp:sp modelId="{558369AB-D576-453C-818D-CCBCA4C440D7}">
      <dsp:nvSpPr>
        <dsp:cNvPr id="0" name=""/>
        <dsp:cNvSpPr/>
      </dsp:nvSpPr>
      <dsp:spPr>
        <a:xfrm>
          <a:off x="6606564" y="1002395"/>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809382"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838740" y="1432692"/>
        <a:ext cx="1444806" cy="9436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0268" y="245"/>
          <a:ext cx="1473286" cy="9821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79035" y="29012"/>
        <a:ext cx="1415752" cy="924657"/>
      </dsp:txXfrm>
    </dsp:sp>
    <dsp:sp modelId="{76649846-3BC9-4AF2-8EFB-EFB494F8B5B0}">
      <dsp:nvSpPr>
        <dsp:cNvPr id="0" name=""/>
        <dsp:cNvSpPr/>
      </dsp:nvSpPr>
      <dsp:spPr>
        <a:xfrm>
          <a:off x="4671638" y="982436"/>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34995"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63762" y="1404079"/>
        <a:ext cx="1415752" cy="924657"/>
      </dsp:txXfrm>
    </dsp:sp>
    <dsp:sp modelId="{D36B859B-AC7C-42A8-8CF0-D4FB726F640B}">
      <dsp:nvSpPr>
        <dsp:cNvPr id="0" name=""/>
        <dsp:cNvSpPr/>
      </dsp:nvSpPr>
      <dsp:spPr>
        <a:xfrm>
          <a:off x="2756365" y="2357504"/>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2019722"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2048489" y="2779147"/>
        <a:ext cx="1415752" cy="924657"/>
      </dsp:txXfrm>
    </dsp:sp>
    <dsp:sp modelId="{E3DF7CFD-D769-4DF5-BCB4-4DF4842B8191}">
      <dsp:nvSpPr>
        <dsp:cNvPr id="0" name=""/>
        <dsp:cNvSpPr/>
      </dsp:nvSpPr>
      <dsp:spPr>
        <a:xfrm>
          <a:off x="4625918" y="2357504"/>
          <a:ext cx="91440" cy="392876"/>
        </a:xfrm>
        <a:custGeom>
          <a:avLst/>
          <a:gdLst/>
          <a:ahLst/>
          <a:cxnLst/>
          <a:rect l="0" t="0" r="0" b="0"/>
          <a:pathLst>
            <a:path>
              <a:moveTo>
                <a:pt x="45720" y="0"/>
              </a:moveTo>
              <a:lnTo>
                <a:pt x="4572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34995"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63762" y="2779147"/>
        <a:ext cx="1415752" cy="924657"/>
      </dsp:txXfrm>
    </dsp:sp>
    <dsp:sp modelId="{2166EF52-ABC4-484B-9863-5246B7D69BBE}">
      <dsp:nvSpPr>
        <dsp:cNvPr id="0" name=""/>
        <dsp:cNvSpPr/>
      </dsp:nvSpPr>
      <dsp:spPr>
        <a:xfrm>
          <a:off x="4671638" y="2357504"/>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0268"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79035" y="2779147"/>
        <a:ext cx="1415752" cy="924657"/>
      </dsp:txXfrm>
    </dsp:sp>
    <dsp:sp modelId="{A7E49D6C-8376-4BDE-82B8-9FE98A4C9DCF}">
      <dsp:nvSpPr>
        <dsp:cNvPr id="0" name=""/>
        <dsp:cNvSpPr/>
      </dsp:nvSpPr>
      <dsp:spPr>
        <a:xfrm>
          <a:off x="6541191" y="982436"/>
          <a:ext cx="91440" cy="392876"/>
        </a:xfrm>
        <a:custGeom>
          <a:avLst/>
          <a:gdLst/>
          <a:ahLst/>
          <a:cxnLst/>
          <a:rect l="0" t="0" r="0" b="0"/>
          <a:pathLst>
            <a:path>
              <a:moveTo>
                <a:pt x="45720" y="0"/>
              </a:moveTo>
              <a:lnTo>
                <a:pt x="4572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0268"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79035" y="1404079"/>
        <a:ext cx="1415752" cy="924657"/>
      </dsp:txXfrm>
    </dsp:sp>
    <dsp:sp modelId="{558369AB-D576-453C-818D-CCBCA4C440D7}">
      <dsp:nvSpPr>
        <dsp:cNvPr id="0" name=""/>
        <dsp:cNvSpPr/>
      </dsp:nvSpPr>
      <dsp:spPr>
        <a:xfrm>
          <a:off x="6586911" y="982436"/>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765540"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794307" y="1404079"/>
        <a:ext cx="1415752" cy="92465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3260611" y="1268940"/>
        <a:ext cx="1278402" cy="834950"/>
      </dsp:txXfrm>
    </dsp:sp>
    <dsp:sp modelId="{A7E49D6C-8376-4BDE-82B8-9FE98A4C9DCF}">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990073" y="1268940"/>
        <a:ext cx="1278402" cy="834950"/>
      </dsp:txXfrm>
    </dsp:sp>
    <dsp:sp modelId="{8D2A210D-B787-4E18-AF81-EE1A09E40EDB}">
      <dsp:nvSpPr>
        <dsp:cNvPr id="0" name=""/>
        <dsp:cNvSpPr/>
      </dsp:nvSpPr>
      <dsp:spPr>
        <a:xfrm>
          <a:off x="3899812"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3260611" y="2510606"/>
        <a:ext cx="1278402" cy="834950"/>
      </dsp:txXfrm>
    </dsp:sp>
    <dsp:sp modelId="{44F440A3-803F-46DB-9CAD-A8BE88C88617}">
      <dsp:nvSpPr>
        <dsp:cNvPr id="0" name=""/>
        <dsp:cNvSpPr/>
      </dsp:nvSpPr>
      <dsp:spPr>
        <a:xfrm>
          <a:off x="5583555"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4990073" y="2510606"/>
        <a:ext cx="1278402" cy="834950"/>
      </dsp:txXfrm>
    </dsp:sp>
    <dsp:sp modelId="{72C46A7C-61F5-4EFF-860D-69C05568FB48}">
      <dsp:nvSpPr>
        <dsp:cNvPr id="0" name=""/>
        <dsp:cNvSpPr/>
      </dsp:nvSpPr>
      <dsp:spPr>
        <a:xfrm>
          <a:off x="5629275"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669355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6719536" y="2510606"/>
        <a:ext cx="1278402" cy="834950"/>
      </dsp:txXfrm>
    </dsp:sp>
    <dsp:sp modelId="{558369AB-D576-453C-818D-CCBCA4C440D7}">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719536"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531731"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557708" y="27275"/>
        <a:ext cx="1278402" cy="834950"/>
      </dsp:txXfrm>
    </dsp:sp>
    <dsp:sp modelId="{76649846-3BC9-4AF2-8EFB-EFB494F8B5B0}">
      <dsp:nvSpPr>
        <dsp:cNvPr id="0" name=""/>
        <dsp:cNvSpPr/>
      </dsp:nvSpPr>
      <dsp:spPr>
        <a:xfrm>
          <a:off x="3467446"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80226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828245" y="1268940"/>
        <a:ext cx="1278402" cy="834950"/>
      </dsp:txXfrm>
    </dsp:sp>
    <dsp:sp modelId="{A7E49D6C-8376-4BDE-82B8-9FE98A4C9DCF}">
      <dsp:nvSpPr>
        <dsp:cNvPr id="0" name=""/>
        <dsp:cNvSpPr/>
      </dsp:nvSpPr>
      <dsp:spPr>
        <a:xfrm>
          <a:off x="5151189"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53173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557708" y="1268940"/>
        <a:ext cx="1278402" cy="834950"/>
      </dsp:txXfrm>
    </dsp:sp>
    <dsp:sp modelId="{558369AB-D576-453C-818D-CCBCA4C440D7}">
      <dsp:nvSpPr>
        <dsp:cNvPr id="0" name=""/>
        <dsp:cNvSpPr/>
      </dsp:nvSpPr>
      <dsp:spPr>
        <a:xfrm>
          <a:off x="5196909"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261194" y="1242963"/>
          <a:ext cx="1330356" cy="88690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287171" y="1268940"/>
        <a:ext cx="1278402" cy="834950"/>
      </dsp:txXfrm>
    </dsp:sp>
    <dsp:sp modelId="{FAB4F1E0-63BD-4CE6-923B-13BC1EB83D03}">
      <dsp:nvSpPr>
        <dsp:cNvPr id="0" name=""/>
        <dsp:cNvSpPr/>
      </dsp:nvSpPr>
      <dsp:spPr>
        <a:xfrm>
          <a:off x="6061640"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539646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5422439" y="2510606"/>
        <a:ext cx="1278402" cy="834950"/>
      </dsp:txXfrm>
    </dsp:sp>
    <dsp:sp modelId="{41EA41F8-6593-4A50-8287-574A67BD9D33}">
      <dsp:nvSpPr>
        <dsp:cNvPr id="0" name=""/>
        <dsp:cNvSpPr/>
      </dsp:nvSpPr>
      <dsp:spPr>
        <a:xfrm>
          <a:off x="6926372"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712592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7151902" y="2510606"/>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14/01/2026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14/01/2026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14/01/2026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hyperlink" Target="https://forms.office.com/Pages/ResponsePage.aspx?id=KXI8YMEiwUOjgEvkVqYFjsqqRugkSxNLsNDyMI4WsoRUQUM5SjFDTThIV1EyR08zUzg4V0NCNkYxWC4u" TargetMode="External"/><Relationship Id="rId5" Type="http://schemas.openxmlformats.org/officeDocument/2006/relationships/image" Target="../media/image8.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D1BC63AE-4482-CAE7-39C4-756FA50E53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02668" y="3864928"/>
            <a:ext cx="2335510" cy="2867789"/>
          </a:xfrm>
          <a:prstGeom prst="rect">
            <a:avLst/>
          </a:prstGeom>
        </p:spPr>
      </p:pic>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777282868"/>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32A934EE-F9E9-EC09-7AFC-4F85BA2704F1}"/>
              </a:ext>
            </a:extLst>
          </p:cNvPr>
          <p:cNvSpPr txBox="1"/>
          <p:nvPr/>
        </p:nvSpPr>
        <p:spPr>
          <a:xfrm>
            <a:off x="3067684" y="4774972"/>
            <a:ext cx="7847966" cy="461665"/>
          </a:xfrm>
          <a:prstGeom prst="rect">
            <a:avLst/>
          </a:prstGeom>
          <a:noFill/>
        </p:spPr>
        <p:txBody>
          <a:bodyPr wrap="square" rtlCol="0">
            <a:spAutoFit/>
          </a:bodyPr>
          <a:lstStyle/>
          <a:p>
            <a:pPr algn="ctr"/>
            <a:r>
              <a:rPr lang="en-GB" sz="2400" dirty="0"/>
              <a:t>Can anyone remember when we use apostrophes? </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625446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24809" y="4806642"/>
            <a:ext cx="7153275" cy="830997"/>
          </a:xfrm>
          <a:prstGeom prst="rect">
            <a:avLst/>
          </a:prstGeom>
          <a:noFill/>
        </p:spPr>
        <p:txBody>
          <a:bodyPr wrap="square" rtlCol="0">
            <a:spAutoFit/>
          </a:bodyPr>
          <a:lstStyle/>
          <a:p>
            <a:pPr algn="ctr"/>
            <a:r>
              <a:rPr lang="en-GB" sz="2400" dirty="0"/>
              <a:t>Today, we’re going to look at </a:t>
            </a:r>
            <a:br>
              <a:rPr lang="en-GB" sz="2400" dirty="0"/>
            </a:br>
            <a:r>
              <a:rPr lang="en-GB" sz="2400" dirty="0"/>
              <a:t>apostrophes or omission!</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1014327"/>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looks like? </a:t>
            </a:r>
          </a:p>
        </p:txBody>
      </p:sp>
      <p:sp>
        <p:nvSpPr>
          <p:cNvPr id="2" name="Title 1">
            <a:extLst>
              <a:ext uri="{FF2B5EF4-FFF2-40B4-BE49-F238E27FC236}">
                <a16:creationId xmlns:a16="http://schemas.microsoft.com/office/drawing/2014/main" id="{8B1041F4-4BF3-1C4D-2F2C-9D66D0CAF14C}"/>
              </a:ext>
            </a:extLst>
          </p:cNvPr>
          <p:cNvSpPr txBox="1">
            <a:spLocks/>
          </p:cNvSpPr>
          <p:nvPr/>
        </p:nvSpPr>
        <p:spPr>
          <a:xfrm>
            <a:off x="954233" y="3429000"/>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apostrophe looks like this </a:t>
            </a:r>
            <a:r>
              <a:rPr lang="en-GB" sz="4000" dirty="0">
                <a:solidFill>
                  <a:srgbClr val="FFFF00"/>
                </a:solidFill>
                <a:latin typeface="+mn-lt"/>
                <a:ea typeface="Andika"/>
                <a:cs typeface="Andika"/>
              </a:rPr>
              <a:t>’</a:t>
            </a:r>
          </a:p>
        </p:txBody>
      </p:sp>
    </p:spTree>
    <p:extLst>
      <p:ext uri="{BB962C8B-B14F-4D97-AF65-F5344CB8AC3E}">
        <p14:creationId xmlns:p14="http://schemas.microsoft.com/office/powerpoint/2010/main" val="121229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can be used to show there is one or more missing letters.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058037"/>
            <a:ext cx="10283534" cy="270658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 can not = I can’t </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am = I’m</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do not = I don’t</a:t>
            </a:r>
          </a:p>
          <a:p>
            <a:pPr algn="ctr"/>
            <a:endParaRPr lang="en-GB" sz="3600" dirty="0">
              <a:solidFill>
                <a:schemeClr val="bg1"/>
              </a:solidFill>
              <a:latin typeface="+mn-lt"/>
              <a:ea typeface="Andika"/>
              <a:cs typeface="Andika"/>
            </a:endParaRPr>
          </a:p>
          <a:p>
            <a:pPr algn="ctr"/>
            <a:r>
              <a:rPr lang="en-GB" sz="3600" dirty="0">
                <a:solidFill>
                  <a:schemeClr val="bg1"/>
                </a:solidFill>
                <a:latin typeface="+mn-lt"/>
                <a:ea typeface="Andika"/>
                <a:cs typeface="Andika"/>
              </a:rPr>
              <a:t>It is = It’s </a:t>
            </a: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EDC66BAE-F8AB-50CC-0CF0-1CF7D7450C19}"/>
              </a:ext>
            </a:extLst>
          </p:cNvPr>
          <p:cNvSpPr txBox="1">
            <a:spLocks/>
          </p:cNvSpPr>
          <p:nvPr/>
        </p:nvSpPr>
        <p:spPr>
          <a:xfrm>
            <a:off x="954232" y="5036369"/>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t>
            </a:r>
            <a:r>
              <a:rPr lang="en-GB" sz="4000" u="sng" dirty="0">
                <a:solidFill>
                  <a:srgbClr val="FFFF00"/>
                </a:solidFill>
                <a:latin typeface="+mn-lt"/>
                <a:ea typeface="Andika"/>
                <a:cs typeface="Andika"/>
              </a:rPr>
              <a:t>apostrophes</a:t>
            </a:r>
            <a:r>
              <a:rPr lang="en-GB" sz="4000" dirty="0">
                <a:solidFill>
                  <a:schemeClr val="bg1"/>
                </a:solidFill>
                <a:latin typeface="+mn-lt"/>
                <a:ea typeface="Andika"/>
                <a:cs typeface="Andika"/>
              </a:rPr>
              <a:t>?</a:t>
            </a:r>
          </a:p>
        </p:txBody>
      </p:sp>
      <p:sp>
        <p:nvSpPr>
          <p:cNvPr id="2" name="Arrow: Down 1">
            <a:extLst>
              <a:ext uri="{FF2B5EF4-FFF2-40B4-BE49-F238E27FC236}">
                <a16:creationId xmlns:a16="http://schemas.microsoft.com/office/drawing/2014/main" id="{70BF6364-7CC7-D985-F6D9-A9811AC0268E}"/>
              </a:ext>
            </a:extLst>
          </p:cNvPr>
          <p:cNvSpPr/>
          <p:nvPr/>
        </p:nvSpPr>
        <p:spPr>
          <a:xfrm rot="4051947">
            <a:off x="7863473" y="1637019"/>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4" name="Arrow: Down 3">
            <a:extLst>
              <a:ext uri="{FF2B5EF4-FFF2-40B4-BE49-F238E27FC236}">
                <a16:creationId xmlns:a16="http://schemas.microsoft.com/office/drawing/2014/main" id="{D90B624F-F509-6AB7-5F13-F5ED3AD72FED}"/>
              </a:ext>
            </a:extLst>
          </p:cNvPr>
          <p:cNvSpPr/>
          <p:nvPr/>
        </p:nvSpPr>
        <p:spPr>
          <a:xfrm rot="4593902">
            <a:off x="6987164" y="2344952"/>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DA12E206-13BE-8038-8C39-7CC4D2A38BAB}"/>
              </a:ext>
            </a:extLst>
          </p:cNvPr>
          <p:cNvSpPr/>
          <p:nvPr/>
        </p:nvSpPr>
        <p:spPr>
          <a:xfrm rot="4593902">
            <a:off x="7864787" y="2975696"/>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3F84A0AC-2A45-D2D0-82DD-12E722FF01B2}"/>
              </a:ext>
            </a:extLst>
          </p:cNvPr>
          <p:cNvSpPr/>
          <p:nvPr/>
        </p:nvSpPr>
        <p:spPr>
          <a:xfrm rot="4593902">
            <a:off x="7082413" y="3655798"/>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603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 grpId="0" animBg="1"/>
      <p:bldP spid="4"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48484"/>
            <a:ext cx="10283535" cy="4147416"/>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a:t>
            </a:r>
          </a:p>
          <a:p>
            <a:pPr algn="ctr"/>
            <a:r>
              <a:rPr lang="en-GB" sz="4000" dirty="0">
                <a:solidFill>
                  <a:schemeClr val="bg1"/>
                </a:solidFill>
                <a:latin typeface="+mn-lt"/>
                <a:ea typeface="Andika"/>
                <a:cs typeface="Andika"/>
              </a:rPr>
              <a:t>or as part of speech.</a:t>
            </a:r>
          </a:p>
        </p:txBody>
      </p:sp>
    </p:spTree>
    <p:extLst>
      <p:ext uri="{BB962C8B-B14F-4D97-AF65-F5344CB8AC3E}">
        <p14:creationId xmlns:p14="http://schemas.microsoft.com/office/powerpoint/2010/main" val="1225374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 has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are</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you’re</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is</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he’s</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err="1">
                <a:solidFill>
                  <a:schemeClr val="bg1"/>
                </a:solidFill>
                <a:latin typeface="+mn-lt"/>
                <a:ea typeface="Andika"/>
                <a:cs typeface="Andika"/>
              </a:rPr>
              <a:t>‘a</a:t>
            </a:r>
            <a:r>
              <a:rPr lang="en-GB" sz="3600" i="1" dirty="0">
                <a:solidFill>
                  <a:schemeClr val="bg1"/>
                </a:solidFill>
                <a:latin typeface="+mn-lt"/>
                <a:ea typeface="Andika"/>
                <a:cs typeface="Andika"/>
              </a:rPr>
              <a:t>’ has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338013" y="154693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‘i’ has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36532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245600" y="3312151"/>
            <a:ext cx="509400" cy="860381"/>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5600" y="4965133"/>
            <a:ext cx="803564" cy="1100266"/>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98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letters have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will</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you’ll</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have</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must’ve</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a:t>
            </a:r>
            <a:r>
              <a:rPr lang="en-GB" sz="3600" i="1" dirty="0" err="1">
                <a:solidFill>
                  <a:schemeClr val="bg1"/>
                </a:solidFill>
                <a:latin typeface="+mn-lt"/>
                <a:ea typeface="Andika"/>
                <a:cs typeface="Andika"/>
              </a:rPr>
              <a:t>wi</a:t>
            </a:r>
            <a:r>
              <a:rPr lang="en-GB" sz="3600" i="1" dirty="0">
                <a:solidFill>
                  <a:schemeClr val="bg1"/>
                </a:solidFill>
                <a:latin typeface="+mn-lt"/>
                <a:ea typeface="Andika"/>
                <a:cs typeface="Andika"/>
              </a:rPr>
              <a:t>’ have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476351" y="160969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‘ha’ have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06641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539764" y="3429000"/>
            <a:ext cx="290162" cy="758214"/>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9861" y="5197925"/>
            <a:ext cx="1002503" cy="91654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82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or as part of speech.</a:t>
            </a:r>
          </a:p>
        </p:txBody>
      </p:sp>
      <p:sp>
        <p:nvSpPr>
          <p:cNvPr id="2" name="Title 1">
            <a:extLst>
              <a:ext uri="{FF2B5EF4-FFF2-40B4-BE49-F238E27FC236}">
                <a16:creationId xmlns:a16="http://schemas.microsoft.com/office/drawing/2014/main" id="{AA708510-E66C-7FC1-21C9-EAFE1ABE91E8}"/>
              </a:ext>
            </a:extLst>
          </p:cNvPr>
          <p:cNvSpPr txBox="1">
            <a:spLocks/>
          </p:cNvSpPr>
          <p:nvPr/>
        </p:nvSpPr>
        <p:spPr>
          <a:xfrm>
            <a:off x="954232" y="1657350"/>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Isn’t there?”</a:t>
            </a:r>
          </a:p>
          <a:p>
            <a:endParaRPr lang="en-GB" dirty="0">
              <a:solidFill>
                <a:schemeClr val="bg1"/>
              </a:solidFill>
            </a:endParaRPr>
          </a:p>
          <a:p>
            <a:r>
              <a:rPr lang="en-GB" dirty="0">
                <a:solidFill>
                  <a:schemeClr val="bg1"/>
                </a:solidFill>
              </a:rPr>
              <a:t>“No. You see children know such a lot now, they soon don’t believe in fairies, and every time a child says, ‘I don’t believe in fairies,’ there is a fairy somewhere that falls down dead.”</a:t>
            </a:r>
          </a:p>
          <a:p>
            <a:r>
              <a:rPr lang="en-GB" dirty="0">
                <a:solidFill>
                  <a:schemeClr val="bg1"/>
                </a:solidFill>
              </a:rPr>
              <a:t>Really, he thought they had now talked enough about fairies, and it struck him that Tinker Bell was keeping very quiet. “I can’t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don’t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don’t hear her, do you?” and they both listened.</a:t>
            </a:r>
          </a:p>
          <a:p>
            <a:pPr algn="ct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5A3CC634-85A8-3B02-7A58-D5D54FB59666}"/>
              </a:ext>
            </a:extLst>
          </p:cNvPr>
          <p:cNvSpPr txBox="1">
            <a:spLocks/>
          </p:cNvSpPr>
          <p:nvPr/>
        </p:nvSpPr>
        <p:spPr>
          <a:xfrm>
            <a:off x="954232" y="5527242"/>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apostrophes? </a:t>
            </a:r>
          </a:p>
        </p:txBody>
      </p:sp>
      <p:sp>
        <p:nvSpPr>
          <p:cNvPr id="4" name="Title 1">
            <a:extLst>
              <a:ext uri="{FF2B5EF4-FFF2-40B4-BE49-F238E27FC236}">
                <a16:creationId xmlns:a16="http://schemas.microsoft.com/office/drawing/2014/main" id="{33C8C66A-8DCF-63FE-F1A3-C1246FF16B3B}"/>
              </a:ext>
            </a:extLst>
          </p:cNvPr>
          <p:cNvSpPr txBox="1">
            <a:spLocks/>
          </p:cNvSpPr>
          <p:nvPr/>
        </p:nvSpPr>
        <p:spPr>
          <a:xfrm>
            <a:off x="954232" y="1657349"/>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a:t>
            </a:r>
            <a:r>
              <a:rPr lang="en-GB" b="1" u="sng" dirty="0">
                <a:solidFill>
                  <a:srgbClr val="FFFF00"/>
                </a:solidFill>
              </a:rPr>
              <a:t>Isn’t</a:t>
            </a:r>
            <a:r>
              <a:rPr lang="en-GB" dirty="0">
                <a:solidFill>
                  <a:schemeClr val="bg1"/>
                </a:solidFill>
              </a:rPr>
              <a:t> there?”</a:t>
            </a:r>
          </a:p>
          <a:p>
            <a:endParaRPr lang="en-GB" dirty="0">
              <a:solidFill>
                <a:schemeClr val="bg1"/>
              </a:solidFill>
            </a:endParaRPr>
          </a:p>
          <a:p>
            <a:r>
              <a:rPr lang="en-GB" dirty="0">
                <a:solidFill>
                  <a:schemeClr val="bg1"/>
                </a:solidFill>
              </a:rPr>
              <a:t>“No. You see children know such a lot now, they soon </a:t>
            </a:r>
            <a:r>
              <a:rPr lang="en-GB" sz="4500" b="1" u="sng" dirty="0">
                <a:solidFill>
                  <a:srgbClr val="FFFF00"/>
                </a:solidFill>
              </a:rPr>
              <a:t>don’t</a:t>
            </a:r>
            <a:r>
              <a:rPr lang="en-GB" dirty="0">
                <a:solidFill>
                  <a:schemeClr val="bg1"/>
                </a:solidFill>
              </a:rPr>
              <a:t> believe in fairies, and every time a child says, ‘I </a:t>
            </a:r>
            <a:r>
              <a:rPr lang="en-GB" sz="4500" b="1" u="sng" dirty="0">
                <a:solidFill>
                  <a:srgbClr val="FFFF00"/>
                </a:solidFill>
              </a:rPr>
              <a:t>don’t</a:t>
            </a:r>
            <a:r>
              <a:rPr lang="en-GB" dirty="0">
                <a:solidFill>
                  <a:schemeClr val="bg1"/>
                </a:solidFill>
              </a:rPr>
              <a:t> believe in fairies,’ there is a fairy somewhere that falls down dead.”</a:t>
            </a:r>
          </a:p>
          <a:p>
            <a:r>
              <a:rPr lang="en-GB" dirty="0">
                <a:solidFill>
                  <a:schemeClr val="bg1"/>
                </a:solidFill>
              </a:rPr>
              <a:t>Really, he thought they had now talked enough about fairies, and it struck him that Tinker Bell was keeping very quiet. “I </a:t>
            </a:r>
            <a:r>
              <a:rPr lang="en-GB" sz="4500" b="1" u="sng" dirty="0">
                <a:solidFill>
                  <a:srgbClr val="FFFF00"/>
                </a:solidFill>
              </a:rPr>
              <a:t>can’t</a:t>
            </a:r>
            <a:r>
              <a:rPr lang="en-GB" dirty="0">
                <a:solidFill>
                  <a:schemeClr val="bg1"/>
                </a:solidFill>
              </a:rPr>
              <a: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a:t>
            </a:r>
            <a:r>
              <a:rPr lang="en-GB" sz="4500" b="1" u="sng" dirty="0">
                <a:solidFill>
                  <a:srgbClr val="FFFF00"/>
                </a:solidFill>
              </a:rPr>
              <a:t>don’t</a:t>
            </a:r>
            <a:r>
              <a:rPr lang="en-GB" dirty="0">
                <a:solidFill>
                  <a:schemeClr val="bg1"/>
                </a:solidFill>
              </a:rPr>
              <a: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a:t>
            </a:r>
            <a:r>
              <a:rPr lang="en-GB" sz="4500" b="1" u="sng" dirty="0">
                <a:solidFill>
                  <a:srgbClr val="FFFF00"/>
                </a:solidFill>
              </a:rPr>
              <a:t>don’t </a:t>
            </a:r>
            <a:r>
              <a:rPr lang="en-GB" dirty="0">
                <a:solidFill>
                  <a:schemeClr val="bg1"/>
                </a:solidFill>
              </a:rPr>
              <a:t>hear her, do you?” and they both listened.</a:t>
            </a:r>
          </a:p>
          <a:p>
            <a:pPr algn="ct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5893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699019"/>
            <a:ext cx="10990218" cy="2308324"/>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“Won’t” = “will not”</a:t>
            </a:r>
          </a:p>
          <a:p>
            <a:pPr algn="ctr"/>
            <a:r>
              <a:rPr lang="en-GB" sz="3600" dirty="0">
                <a:solidFill>
                  <a:schemeClr val="bg1"/>
                </a:solidFill>
                <a:latin typeface="Andika" panose="02000000000000000000" pitchFamily="2" charset="0"/>
              </a:rPr>
              <a:t>“She will not be attending the meeting today” makes sense.</a:t>
            </a:r>
          </a:p>
          <a:p>
            <a:pPr algn="ctr"/>
            <a:r>
              <a:rPr lang="en-GB" sz="3600" dirty="0">
                <a:solidFill>
                  <a:schemeClr val="bg1"/>
                </a:solidFill>
                <a:latin typeface="Andika" panose="02000000000000000000" pitchFamily="2" charset="0"/>
              </a:rPr>
              <a:t>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211949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Apostrophes of </a:t>
            </a:r>
            <a:br>
              <a:rPr lang="en-GB" dirty="0">
                <a:solidFill>
                  <a:schemeClr val="bg1"/>
                </a:solidFill>
                <a:latin typeface="+mn-lt"/>
                <a:ea typeface="Andika"/>
                <a:cs typeface="Andika"/>
              </a:rPr>
            </a:br>
            <a:r>
              <a:rPr lang="en-GB" dirty="0">
                <a:solidFill>
                  <a:schemeClr val="bg1"/>
                </a:solidFill>
                <a:latin typeface="+mn-lt"/>
                <a:ea typeface="Andika"/>
                <a:cs typeface="Andika"/>
              </a:rPr>
              <a:t>omission.</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2652C450-B6F2-B453-5B72-A75135978CB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a:t>
            </a:r>
            <a:r>
              <a:rPr lang="en-GB" sz="8000" dirty="0" err="1">
                <a:solidFill>
                  <a:srgbClr val="FFFF00"/>
                </a:solidFill>
                <a:latin typeface="Andika" panose="02000000000000000000" pitchFamily="2" charset="0"/>
              </a:rPr>
              <a:t>did'nt</a:t>
            </a:r>
            <a:r>
              <a:rPr lang="en-GB" sz="8000" dirty="0">
                <a:solidFill>
                  <a:srgbClr val="FFFF00"/>
                </a:solidFill>
                <a:latin typeface="Andika" panose="02000000000000000000" pitchFamily="2" charset="0"/>
              </a:rPr>
              <a:t> finish their homework</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171450" y="530352"/>
            <a:ext cx="11768001" cy="5985951"/>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didn’t finish their homework</a:t>
            </a:r>
          </a:p>
        </p:txBody>
      </p:sp>
      <p:sp>
        <p:nvSpPr>
          <p:cNvPr id="7" name="TextBox 6">
            <a:extLst>
              <a:ext uri="{FF2B5EF4-FFF2-40B4-BE49-F238E27FC236}">
                <a16:creationId xmlns:a16="http://schemas.microsoft.com/office/drawing/2014/main" id="{F4EADF49-A076-1918-ABCE-74CDC3939076}"/>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chemeClr val="bg1"/>
                </a:solidFill>
                <a:latin typeface="Andika" panose="02000000000000000000" pitchFamily="2" charset="0"/>
              </a:rPr>
              <a:t>Did’nt</a:t>
            </a:r>
            <a:r>
              <a:rPr lang="en-GB" sz="3600" dirty="0">
                <a:solidFill>
                  <a:schemeClr val="bg1"/>
                </a:solidFill>
                <a:latin typeface="Andika" panose="02000000000000000000" pitchFamily="2" charset="0"/>
              </a:rPr>
              <a:t>” the word should be “didn’t” as the apostrophe is replacing an “o”.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9A70B72C-94BB-8BB4-A5D7-3A2E4457C92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
        <p:nvSpPr>
          <p:cNvPr id="3" name="TextBox 2">
            <a:extLst>
              <a:ext uri="{FF2B5EF4-FFF2-40B4-BE49-F238E27FC236}">
                <a16:creationId xmlns:a16="http://schemas.microsoft.com/office/drawing/2014/main" id="{6B6FEE57-1B71-B6A9-6599-E4F3D28F5D5C}"/>
              </a:ext>
            </a:extLst>
          </p:cNvPr>
          <p:cNvSpPr txBox="1"/>
          <p:nvPr/>
        </p:nvSpPr>
        <p:spPr>
          <a:xfrm>
            <a:off x="583055" y="4699019"/>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“shouldn’t” = “should not”</a:t>
            </a:r>
          </a:p>
          <a:p>
            <a:pPr algn="ctr"/>
            <a:r>
              <a:rPr lang="en-GB" sz="3600" dirty="0">
                <a:solidFill>
                  <a:schemeClr val="bg1"/>
                </a:solidFill>
                <a:latin typeface="Andika" panose="02000000000000000000" pitchFamily="2" charset="0"/>
              </a:rPr>
              <a:t>“We should not go out” makes sense. </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6" name="TextBox 5">
            <a:extLst>
              <a:ext uri="{FF2B5EF4-FFF2-40B4-BE49-F238E27FC236}">
                <a16:creationId xmlns:a16="http://schemas.microsoft.com/office/drawing/2014/main" id="{5E3BFD1C-0345-A6CF-EA0A-C98896387151}"/>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should’of</a:t>
            </a:r>
            <a:r>
              <a:rPr lang="en-GB" sz="8000" dirty="0">
                <a:solidFill>
                  <a:srgbClr val="FFFF00"/>
                </a:solidFill>
                <a:latin typeface="Andika" panose="02000000000000000000" pitchFamily="2" charset="0"/>
              </a:rPr>
              <a:t> gone.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should’ve gone.</a:t>
            </a:r>
          </a:p>
        </p:txBody>
      </p:sp>
      <p:sp>
        <p:nvSpPr>
          <p:cNvPr id="5" name="TextBox 4">
            <a:extLst>
              <a:ext uri="{FF2B5EF4-FFF2-40B4-BE49-F238E27FC236}">
                <a16:creationId xmlns:a16="http://schemas.microsoft.com/office/drawing/2014/main" id="{62BD600E-B4B1-E05D-F356-DD4AD175C1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Should’f</a:t>
            </a:r>
            <a:r>
              <a:rPr lang="en-GB" sz="3600" dirty="0">
                <a:solidFill>
                  <a:schemeClr val="bg1"/>
                </a:solidFill>
                <a:latin typeface="Andika" panose="02000000000000000000" pitchFamily="2" charset="0"/>
              </a:rPr>
              <a:t>” the word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a:t>
            </a:r>
            <a:r>
              <a:rPr lang="en-GB" sz="3600" dirty="0">
                <a:solidFill>
                  <a:srgbClr val="FFFF00"/>
                </a:solidFill>
                <a:latin typeface="Andika" panose="02000000000000000000" pitchFamily="2" charset="0"/>
              </a:rPr>
              <a:t>should’ve</a:t>
            </a:r>
            <a:r>
              <a:rPr lang="en-GB" sz="3600" dirty="0">
                <a:solidFill>
                  <a:schemeClr val="bg1"/>
                </a:solidFill>
                <a:latin typeface="Andika" panose="02000000000000000000" pitchFamily="2" charset="0"/>
              </a:rPr>
              <a:t>” or “should have”.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730EA7D9-2F10-8C00-6C58-AF6A5D23BAA2}"/>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That’is</a:t>
            </a:r>
            <a:r>
              <a:rPr lang="en-GB" sz="8000" dirty="0">
                <a:solidFill>
                  <a:srgbClr val="FFFF00"/>
                </a:solidFill>
                <a:latin typeface="Andika" panose="02000000000000000000" pitchFamily="2" charset="0"/>
              </a:rPr>
              <a:t> Jake’s book.</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That’s Jake’s book.</a:t>
            </a:r>
          </a:p>
        </p:txBody>
      </p:sp>
      <p:sp>
        <p:nvSpPr>
          <p:cNvPr id="6" name="TextBox 5">
            <a:extLst>
              <a:ext uri="{FF2B5EF4-FFF2-40B4-BE49-F238E27FC236}">
                <a16:creationId xmlns:a16="http://schemas.microsoft.com/office/drawing/2014/main" id="{81D39E94-DF86-DEAF-9B51-C198B0E67F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That’is</a:t>
            </a:r>
            <a:r>
              <a:rPr lang="en-GB" sz="3600" dirty="0">
                <a:solidFill>
                  <a:schemeClr val="bg1"/>
                </a:solidFill>
                <a:latin typeface="Andika" panose="02000000000000000000" pitchFamily="2" charset="0"/>
              </a:rPr>
              <a:t>”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“That’s”  or “that is”. </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5" name="TextBox 4">
            <a:extLst>
              <a:ext uri="{FF2B5EF4-FFF2-40B4-BE49-F238E27FC236}">
                <a16:creationId xmlns:a16="http://schemas.microsoft.com/office/drawing/2014/main" id="{4CD271C4-3BC9-3E1B-E1BE-A0A3BED3E1DA}"/>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Im</a:t>
            </a:r>
            <a:r>
              <a:rPr lang="en-GB" sz="8000" dirty="0">
                <a:solidFill>
                  <a:srgbClr val="FFFF00"/>
                </a:solidFill>
                <a:latin typeface="Andika" panose="02000000000000000000" pitchFamily="2" charset="0"/>
              </a:rPr>
              <a:t>’ not happy.</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I’m not happy.</a:t>
            </a:r>
          </a:p>
        </p:txBody>
      </p:sp>
      <p:sp>
        <p:nvSpPr>
          <p:cNvPr id="5" name="TextBox 4">
            <a:extLst>
              <a:ext uri="{FF2B5EF4-FFF2-40B4-BE49-F238E27FC236}">
                <a16:creationId xmlns:a16="http://schemas.microsoft.com/office/drawing/2014/main" id="{56925723-FE4B-C3F0-FB18-588EA0BD45F7}"/>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Im</a:t>
            </a:r>
            <a:r>
              <a:rPr lang="en-GB" sz="3600" dirty="0">
                <a:solidFill>
                  <a:srgbClr val="FFFF00"/>
                </a:solidFill>
                <a:latin typeface="Andika" panose="02000000000000000000" pitchFamily="2" charset="0"/>
              </a:rPr>
              <a:t>’</a:t>
            </a: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 </a:t>
            </a:r>
            <a:r>
              <a:rPr lang="en-GB" sz="3600" dirty="0">
                <a:solidFill>
                  <a:schemeClr val="bg1"/>
                </a:solidFill>
                <a:latin typeface="Andika" panose="02000000000000000000" pitchFamily="2" charset="0"/>
              </a:rPr>
              <a:t>the word should be “</a:t>
            </a:r>
            <a:r>
              <a:rPr lang="en-GB" sz="3600" dirty="0">
                <a:solidFill>
                  <a:srgbClr val="FFFF00"/>
                </a:solidFill>
                <a:latin typeface="Andika" panose="02000000000000000000" pitchFamily="2" charset="0"/>
              </a:rPr>
              <a:t>I’m</a:t>
            </a:r>
            <a:r>
              <a:rPr lang="en-GB" sz="3600" dirty="0">
                <a:solidFill>
                  <a:schemeClr val="bg1"/>
                </a:solidFill>
                <a:latin typeface="Andika" panose="02000000000000000000" pitchFamily="2" charset="0"/>
              </a:rPr>
              <a:t>” as the apostrophe is replacing an “a”. </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7934951"/>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325AF69D-236D-5E42-13A2-F47264F20E08}"/>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FD8CA4A3-1CDC-A060-2719-0786034FFDE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
        <p:nvSpPr>
          <p:cNvPr id="5" name="TextBox 4">
            <a:extLst>
              <a:ext uri="{FF2B5EF4-FFF2-40B4-BE49-F238E27FC236}">
                <a16:creationId xmlns:a16="http://schemas.microsoft.com/office/drawing/2014/main" id="{8943B3C2-74F3-3FE7-8EA5-E5C3615A5956}"/>
              </a:ext>
            </a:extLst>
          </p:cNvPr>
          <p:cNvSpPr txBox="1"/>
          <p:nvPr/>
        </p:nvSpPr>
        <p:spPr>
          <a:xfrm>
            <a:off x="646066" y="521064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haven’t</a:t>
            </a:r>
            <a:r>
              <a:rPr lang="en-GB" sz="3600" dirty="0">
                <a:solidFill>
                  <a:schemeClr val="bg1"/>
                </a:solidFill>
                <a:latin typeface="Andika" panose="02000000000000000000" pitchFamily="2" charset="0"/>
              </a:rPr>
              <a:t>” = “</a:t>
            </a:r>
            <a:r>
              <a:rPr lang="en-GB" sz="3600" dirty="0">
                <a:solidFill>
                  <a:srgbClr val="FFFF00"/>
                </a:solidFill>
                <a:latin typeface="Andika" panose="02000000000000000000" pitchFamily="2" charset="0"/>
              </a:rPr>
              <a:t>have not</a:t>
            </a:r>
            <a:r>
              <a:rPr lang="en-GB" sz="3600" dirty="0">
                <a:solidFill>
                  <a:schemeClr val="bg1"/>
                </a:solidFill>
                <a:latin typeface="Andika" panose="02000000000000000000" pitchFamily="2" charset="0"/>
              </a:rPr>
              <a:t>”</a:t>
            </a:r>
          </a:p>
          <a:p>
            <a:pPr algn="ctr"/>
            <a:r>
              <a:rPr lang="en-GB" sz="3600" dirty="0">
                <a:solidFill>
                  <a:schemeClr val="bg1"/>
                </a:solidFill>
                <a:latin typeface="Andika" panose="02000000000000000000" pitchFamily="2" charset="0"/>
              </a:rPr>
              <a:t>“I </a:t>
            </a:r>
            <a:r>
              <a:rPr lang="en-GB" sz="3600" dirty="0">
                <a:solidFill>
                  <a:srgbClr val="FFFF00"/>
                </a:solidFill>
                <a:latin typeface="Andika" panose="02000000000000000000" pitchFamily="2" charset="0"/>
              </a:rPr>
              <a:t>have not </a:t>
            </a:r>
            <a:r>
              <a:rPr lang="en-GB" sz="3600" dirty="0">
                <a:solidFill>
                  <a:schemeClr val="bg1"/>
                </a:solidFill>
                <a:latin typeface="Andika" panose="02000000000000000000" pitchFamily="2" charset="0"/>
              </a:rPr>
              <a:t>seen that movie” makes sense. </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would'nt</a:t>
            </a:r>
            <a:r>
              <a:rPr lang="en-GB" sz="8000" dirty="0">
                <a:solidFill>
                  <a:srgbClr val="FFFF00"/>
                </a:solidFill>
                <a:latin typeface="Andika" panose="02000000000000000000" pitchFamily="2" charset="0"/>
              </a:rPr>
              <a:t> do that if I were you.</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wouldn’t do that if I were you.</a:t>
            </a:r>
          </a:p>
        </p:txBody>
      </p:sp>
      <p:sp>
        <p:nvSpPr>
          <p:cNvPr id="7" name="TextBox 6">
            <a:extLst>
              <a:ext uri="{FF2B5EF4-FFF2-40B4-BE49-F238E27FC236}">
                <a16:creationId xmlns:a16="http://schemas.microsoft.com/office/drawing/2014/main" id="{7ACFB65A-F1DF-EE1D-0F32-E5093179D59F}"/>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6CB8132E-D6EA-AC81-DFA6-1ED30E71D064}"/>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600891" y="530352"/>
            <a:ext cx="11338560"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
        <p:nvSpPr>
          <p:cNvPr id="5" name="TextBox 4">
            <a:extLst>
              <a:ext uri="{FF2B5EF4-FFF2-40B4-BE49-F238E27FC236}">
                <a16:creationId xmlns:a16="http://schemas.microsoft.com/office/drawing/2014/main" id="{02C5FA88-BA8D-ABD9-1931-6A8838F2BFFD}"/>
              </a:ext>
            </a:extLst>
          </p:cNvPr>
          <p:cNvSpPr txBox="1"/>
          <p:nvPr/>
        </p:nvSpPr>
        <p:spPr>
          <a:xfrm>
            <a:off x="583055" y="469901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isn’t</a:t>
            </a:r>
            <a:r>
              <a:rPr lang="en-GB" sz="3600" dirty="0">
                <a:solidFill>
                  <a:schemeClr val="bg1"/>
                </a:solidFill>
                <a:latin typeface="Andika" panose="02000000000000000000" pitchFamily="2" charset="0"/>
              </a:rPr>
              <a:t>” = “is not”</a:t>
            </a:r>
          </a:p>
          <a:p>
            <a:pPr algn="ctr"/>
            <a:r>
              <a:rPr lang="en-GB" sz="3600" dirty="0">
                <a:solidFill>
                  <a:schemeClr val="bg1"/>
                </a:solidFill>
                <a:latin typeface="Andika" panose="02000000000000000000" pitchFamily="2" charset="0"/>
              </a:rPr>
              <a:t>“It </a:t>
            </a:r>
            <a:r>
              <a:rPr lang="en-GB" sz="3600" dirty="0">
                <a:solidFill>
                  <a:srgbClr val="FFFF00"/>
                </a:solidFill>
                <a:latin typeface="Andika" panose="02000000000000000000" pitchFamily="2" charset="0"/>
              </a:rPr>
              <a:t>is not </a:t>
            </a:r>
            <a:r>
              <a:rPr lang="en-GB" sz="3600" dirty="0">
                <a:solidFill>
                  <a:schemeClr val="bg1"/>
                </a:solidFill>
                <a:latin typeface="Andika" panose="02000000000000000000" pitchFamily="2" charset="0"/>
              </a:rPr>
              <a:t>what I expected” makes sense.</a:t>
            </a:r>
          </a:p>
          <a:p>
            <a:pPr algn="ctr"/>
            <a:r>
              <a:rPr lang="en-GB" sz="3600" dirty="0">
                <a:solidFill>
                  <a:schemeClr val="bg1"/>
                </a:solidFill>
                <a:latin typeface="Andika" panose="02000000000000000000" pitchFamily="2" charset="0"/>
              </a:rPr>
              <a:t> </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741504E-2525-F5DE-489D-CB7CF21BB89D}"/>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
        <p:nvSpPr>
          <p:cNvPr id="6" name="TextBox 5">
            <a:extLst>
              <a:ext uri="{FF2B5EF4-FFF2-40B4-BE49-F238E27FC236}">
                <a16:creationId xmlns:a16="http://schemas.microsoft.com/office/drawing/2014/main" id="{1EAB713C-C13C-F622-93BB-2C9A8BBF5A8D}"/>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as the apostrophe is replacing an “o”. </a:t>
            </a:r>
          </a:p>
        </p:txBody>
      </p:sp>
      <p:sp>
        <p:nvSpPr>
          <p:cNvPr id="5" name="Rectangle: Rounded Corners 4">
            <a:hlinkClick r:id="rId6"/>
            <a:extLst>
              <a:ext uri="{FF2B5EF4-FFF2-40B4-BE49-F238E27FC236}">
                <a16:creationId xmlns:a16="http://schemas.microsoft.com/office/drawing/2014/main" id="{0D861451-32EC-A82C-4800-4079B569781D}"/>
              </a:ext>
            </a:extLst>
          </p:cNvPr>
          <p:cNvSpPr/>
          <p:nvPr/>
        </p:nvSpPr>
        <p:spPr>
          <a:xfrm>
            <a:off x="3330634" y="6180114"/>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3982466005"/>
              </p:ext>
            </p:extLst>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F960EC8E-762E-2729-F797-40C3F16F669D}"/>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59592394"/>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08E12E04-D30D-D6E3-4D6C-9723B87C5372}"/>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774B-E044-97B4-7572-88700A5DAA85}"/>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E78F6AB-89EF-7AE3-3587-46B619374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7BDF386-FA1E-44CD-FFB1-86C1FAC55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2AA5C50-B70F-436B-EAFF-1C6C8823476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12F200F-EC8E-70DD-77A6-86143870136C}"/>
              </a:ext>
            </a:extLst>
          </p:cNvPr>
          <p:cNvGraphicFramePr/>
          <p:nvPr>
            <p:extLst>
              <p:ext uri="{D42A27DB-BD31-4B8C-83A1-F6EECF244321}">
                <p14:modId xmlns:p14="http://schemas.microsoft.com/office/powerpoint/2010/main" val="2385938763"/>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22AD655-EF89-A408-DABC-92B7098DB7A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CFEA6B8A-6BFB-2E48-8AA6-BA6516528D3F}"/>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617769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51979153"/>
              </p:ext>
            </p:extLst>
          </p:nvPr>
        </p:nvGraphicFramePr>
        <p:xfrm>
          <a:off x="1544319" y="781051"/>
          <a:ext cx="9952356" cy="31908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3020059" y="4245353"/>
            <a:ext cx="7847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217707236"/>
              </p:ext>
            </p:extLst>
          </p:nvPr>
        </p:nvGraphicFramePr>
        <p:xfrm>
          <a:off x="638175" y="848708"/>
          <a:ext cx="11258550" cy="38090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12CA8-BAFB-7EA6-BF12-9723C5C6792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45F3A25-CF73-9BD6-4239-CE697A781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691E51D-F46E-F856-4270-EB005B804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C965CEF-0F12-AB2D-72BF-364BDE906AD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0109288-7964-8CAD-DFD2-EA1673C5A2C4}"/>
              </a:ext>
            </a:extLst>
          </p:cNvPr>
          <p:cNvGraphicFramePr/>
          <p:nvPr>
            <p:extLst>
              <p:ext uri="{D42A27DB-BD31-4B8C-83A1-F6EECF244321}">
                <p14:modId xmlns:p14="http://schemas.microsoft.com/office/powerpoint/2010/main" val="1120440018"/>
              </p:ext>
            </p:extLst>
          </p:nvPr>
        </p:nvGraphicFramePr>
        <p:xfrm>
          <a:off x="638175" y="848708"/>
          <a:ext cx="11258550" cy="3732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AE7055B9-A023-DD45-9DD0-5E3359C3C11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79CDD5E-8DFD-0EB7-9A7A-5A4D0C50E14F}"/>
              </a:ext>
            </a:extLst>
          </p:cNvPr>
          <p:cNvSpPr txBox="1"/>
          <p:nvPr/>
        </p:nvSpPr>
        <p:spPr>
          <a:xfrm>
            <a:off x="3067684" y="4774972"/>
            <a:ext cx="7847966" cy="830997"/>
          </a:xfrm>
          <a:prstGeom prst="rect">
            <a:avLst/>
          </a:prstGeom>
          <a:noFill/>
        </p:spPr>
        <p:txBody>
          <a:bodyPr wrap="square" rtlCol="0">
            <a:spAutoFit/>
          </a:bodyPr>
          <a:lstStyle/>
          <a:p>
            <a:pPr algn="ctr"/>
            <a:r>
              <a:rPr lang="en-GB" sz="2400" dirty="0"/>
              <a:t>Can anyone remember what punctuation we use at the </a:t>
            </a:r>
            <a:r>
              <a:rPr lang="en-GB" sz="2400" u="sng" dirty="0"/>
              <a:t>end of sentences</a:t>
            </a:r>
            <a:r>
              <a:rPr lang="en-GB" sz="2400" dirty="0"/>
              <a:t>? </a:t>
            </a:r>
          </a:p>
        </p:txBody>
      </p:sp>
    </p:spTree>
    <p:extLst>
      <p:ext uri="{BB962C8B-B14F-4D97-AF65-F5344CB8AC3E}">
        <p14:creationId xmlns:p14="http://schemas.microsoft.com/office/powerpoint/2010/main" val="208472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1362</Words>
  <Application>Microsoft Office PowerPoint</Application>
  <PresentationFormat>Widescreen</PresentationFormat>
  <Paragraphs>204</Paragraphs>
  <Slides>37</Slides>
  <Notes>0</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Andika</vt:lpstr>
      <vt:lpstr>Office Theme</vt:lpstr>
      <vt:lpstr> How to Use this PowerPoint</vt:lpstr>
      <vt:lpstr>Apostrophes of  omission.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2026-01-14T13:22:14Z</dcterms:modified>
</cp:coreProperties>
</file>